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59" r:id="rId3"/>
    <p:sldId id="306" r:id="rId4"/>
    <p:sldId id="308" r:id="rId5"/>
    <p:sldId id="260" r:id="rId6"/>
    <p:sldId id="280" r:id="rId7"/>
    <p:sldId id="261" r:id="rId8"/>
    <p:sldId id="262" r:id="rId9"/>
    <p:sldId id="263" r:id="rId10"/>
    <p:sldId id="264" r:id="rId11"/>
    <p:sldId id="281" r:id="rId12"/>
    <p:sldId id="266" r:id="rId13"/>
    <p:sldId id="267" r:id="rId14"/>
    <p:sldId id="268" r:id="rId15"/>
    <p:sldId id="269" r:id="rId16"/>
    <p:sldId id="270" r:id="rId17"/>
    <p:sldId id="271" r:id="rId18"/>
    <p:sldId id="272" r:id="rId19"/>
    <p:sldId id="273" r:id="rId20"/>
    <p:sldId id="274" r:id="rId21"/>
    <p:sldId id="275" r:id="rId22"/>
    <p:sldId id="307" r:id="rId23"/>
    <p:sldId id="309" r:id="rId24"/>
    <p:sldId id="310" r:id="rId25"/>
    <p:sldId id="311" r:id="rId26"/>
    <p:sldId id="313" r:id="rId27"/>
    <p:sldId id="312" r:id="rId28"/>
    <p:sldId id="276" r:id="rId29"/>
    <p:sldId id="277" r:id="rId30"/>
    <p:sldId id="317" r:id="rId31"/>
    <p:sldId id="319" r:id="rId32"/>
    <p:sldId id="320" r:id="rId33"/>
    <p:sldId id="279" r:id="rId34"/>
    <p:sldId id="278" r:id="rId35"/>
    <p:sldId id="282" r:id="rId36"/>
    <p:sldId id="321" r:id="rId37"/>
    <p:sldId id="322" r:id="rId38"/>
    <p:sldId id="323" r:id="rId39"/>
    <p:sldId id="324" r:id="rId40"/>
  </p:sldIdLst>
  <p:sldSz cx="10972800" cy="9144000"/>
  <p:notesSz cx="6858000" cy="9144000"/>
  <p:defaultTextStyle>
    <a:defPPr>
      <a:defRPr lang="en-US"/>
    </a:defPPr>
    <a:lvl1pPr marL="0" algn="l" defTabSz="1149492" rtl="0" eaLnBrk="1" latinLnBrk="0" hangingPunct="1">
      <a:defRPr sz="2300" kern="1200">
        <a:solidFill>
          <a:schemeClr val="tx1"/>
        </a:solidFill>
        <a:latin typeface="+mn-lt"/>
        <a:ea typeface="+mn-ea"/>
        <a:cs typeface="+mn-cs"/>
      </a:defRPr>
    </a:lvl1pPr>
    <a:lvl2pPr marL="574746" algn="l" defTabSz="1149492" rtl="0" eaLnBrk="1" latinLnBrk="0" hangingPunct="1">
      <a:defRPr sz="2300" kern="1200">
        <a:solidFill>
          <a:schemeClr val="tx1"/>
        </a:solidFill>
        <a:latin typeface="+mn-lt"/>
        <a:ea typeface="+mn-ea"/>
        <a:cs typeface="+mn-cs"/>
      </a:defRPr>
    </a:lvl2pPr>
    <a:lvl3pPr marL="1149492" algn="l" defTabSz="1149492" rtl="0" eaLnBrk="1" latinLnBrk="0" hangingPunct="1">
      <a:defRPr sz="2300" kern="1200">
        <a:solidFill>
          <a:schemeClr val="tx1"/>
        </a:solidFill>
        <a:latin typeface="+mn-lt"/>
        <a:ea typeface="+mn-ea"/>
        <a:cs typeface="+mn-cs"/>
      </a:defRPr>
    </a:lvl3pPr>
    <a:lvl4pPr marL="1724238" algn="l" defTabSz="1149492" rtl="0" eaLnBrk="1" latinLnBrk="0" hangingPunct="1">
      <a:defRPr sz="2300" kern="1200">
        <a:solidFill>
          <a:schemeClr val="tx1"/>
        </a:solidFill>
        <a:latin typeface="+mn-lt"/>
        <a:ea typeface="+mn-ea"/>
        <a:cs typeface="+mn-cs"/>
      </a:defRPr>
    </a:lvl4pPr>
    <a:lvl5pPr marL="2298984" algn="l" defTabSz="1149492" rtl="0" eaLnBrk="1" latinLnBrk="0" hangingPunct="1">
      <a:defRPr sz="2300" kern="1200">
        <a:solidFill>
          <a:schemeClr val="tx1"/>
        </a:solidFill>
        <a:latin typeface="+mn-lt"/>
        <a:ea typeface="+mn-ea"/>
        <a:cs typeface="+mn-cs"/>
      </a:defRPr>
    </a:lvl5pPr>
    <a:lvl6pPr marL="2873731" algn="l" defTabSz="1149492" rtl="0" eaLnBrk="1" latinLnBrk="0" hangingPunct="1">
      <a:defRPr sz="2300" kern="1200">
        <a:solidFill>
          <a:schemeClr val="tx1"/>
        </a:solidFill>
        <a:latin typeface="+mn-lt"/>
        <a:ea typeface="+mn-ea"/>
        <a:cs typeface="+mn-cs"/>
      </a:defRPr>
    </a:lvl6pPr>
    <a:lvl7pPr marL="3448477" algn="l" defTabSz="1149492" rtl="0" eaLnBrk="1" latinLnBrk="0" hangingPunct="1">
      <a:defRPr sz="2300" kern="1200">
        <a:solidFill>
          <a:schemeClr val="tx1"/>
        </a:solidFill>
        <a:latin typeface="+mn-lt"/>
        <a:ea typeface="+mn-ea"/>
        <a:cs typeface="+mn-cs"/>
      </a:defRPr>
    </a:lvl7pPr>
    <a:lvl8pPr marL="4023223" algn="l" defTabSz="1149492" rtl="0" eaLnBrk="1" latinLnBrk="0" hangingPunct="1">
      <a:defRPr sz="2300" kern="1200">
        <a:solidFill>
          <a:schemeClr val="tx1"/>
        </a:solidFill>
        <a:latin typeface="+mn-lt"/>
        <a:ea typeface="+mn-ea"/>
        <a:cs typeface="+mn-cs"/>
      </a:defRPr>
    </a:lvl8pPr>
    <a:lvl9pPr marL="4597969" algn="l" defTabSz="1149492" rtl="0" eaLnBrk="1" latinLnBrk="0" hangingPunct="1">
      <a:defRPr sz="23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5620"/>
    <p:restoredTop sz="94660"/>
  </p:normalViewPr>
  <p:slideViewPr>
    <p:cSldViewPr>
      <p:cViewPr varScale="1">
        <p:scale>
          <a:sx n="55" d="100"/>
          <a:sy n="55" d="100"/>
        </p:scale>
        <p:origin x="-2124" y="-96"/>
      </p:cViewPr>
      <p:guideLst>
        <p:guide orient="horz" pos="2880"/>
        <p:guide pos="3456"/>
      </p:guideLst>
    </p:cSldViewPr>
  </p:slideViewPr>
  <p:notesTextViewPr>
    <p:cViewPr>
      <p:scale>
        <a:sx n="1" d="1"/>
        <a:sy n="1" d="1"/>
      </p:scale>
      <p:origin x="0" y="0"/>
    </p:cViewPr>
  </p:notesTextViewPr>
  <p:sorterViewPr>
    <p:cViewPr>
      <p:scale>
        <a:sx n="75" d="100"/>
        <a:sy n="75" d="100"/>
      </p:scale>
      <p:origin x="0" y="704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D850CE-2009-47C0-A110-0545F61E6D2D}" type="datetimeFigureOut">
              <a:rPr lang="en-US" smtClean="0"/>
              <a:t>2020-09-17</a:t>
            </a:fld>
            <a:endParaRPr lang="en-US"/>
          </a:p>
        </p:txBody>
      </p:sp>
      <p:sp>
        <p:nvSpPr>
          <p:cNvPr id="4" name="Slide Image Placeholder 3"/>
          <p:cNvSpPr>
            <a:spLocks noGrp="1" noRot="1" noChangeAspect="1"/>
          </p:cNvSpPr>
          <p:nvPr>
            <p:ph type="sldImg" idx="2"/>
          </p:nvPr>
        </p:nvSpPr>
        <p:spPr>
          <a:xfrm>
            <a:off x="1371600" y="685800"/>
            <a:ext cx="41148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71DD84-BD25-4942-90AF-907C4B004FB4}" type="slidenum">
              <a:rPr lang="en-US" smtClean="0"/>
              <a:t>‹#›</a:t>
            </a:fld>
            <a:endParaRPr lang="en-US"/>
          </a:p>
        </p:txBody>
      </p:sp>
    </p:spTree>
    <p:extLst>
      <p:ext uri="{BB962C8B-B14F-4D97-AF65-F5344CB8AC3E}">
        <p14:creationId xmlns:p14="http://schemas.microsoft.com/office/powerpoint/2010/main" val="1589965711"/>
      </p:ext>
    </p:extLst>
  </p:cSld>
  <p:clrMap bg1="lt1" tx1="dk1" bg2="lt2" tx2="dk2" accent1="accent1" accent2="accent2" accent3="accent3" accent4="accent4" accent5="accent5" accent6="accent6" hlink="hlink" folHlink="folHlink"/>
  <p:notesStyle>
    <a:lvl1pPr marL="0" algn="l" defTabSz="1149492" rtl="0" eaLnBrk="1" latinLnBrk="0" hangingPunct="1">
      <a:defRPr sz="1500" kern="1200">
        <a:solidFill>
          <a:schemeClr val="tx1"/>
        </a:solidFill>
        <a:latin typeface="+mn-lt"/>
        <a:ea typeface="+mn-ea"/>
        <a:cs typeface="+mn-cs"/>
      </a:defRPr>
    </a:lvl1pPr>
    <a:lvl2pPr marL="574746" algn="l" defTabSz="1149492" rtl="0" eaLnBrk="1" latinLnBrk="0" hangingPunct="1">
      <a:defRPr sz="1500" kern="1200">
        <a:solidFill>
          <a:schemeClr val="tx1"/>
        </a:solidFill>
        <a:latin typeface="+mn-lt"/>
        <a:ea typeface="+mn-ea"/>
        <a:cs typeface="+mn-cs"/>
      </a:defRPr>
    </a:lvl2pPr>
    <a:lvl3pPr marL="1149492" algn="l" defTabSz="1149492" rtl="0" eaLnBrk="1" latinLnBrk="0" hangingPunct="1">
      <a:defRPr sz="1500" kern="1200">
        <a:solidFill>
          <a:schemeClr val="tx1"/>
        </a:solidFill>
        <a:latin typeface="+mn-lt"/>
        <a:ea typeface="+mn-ea"/>
        <a:cs typeface="+mn-cs"/>
      </a:defRPr>
    </a:lvl3pPr>
    <a:lvl4pPr marL="1724238" algn="l" defTabSz="1149492" rtl="0" eaLnBrk="1" latinLnBrk="0" hangingPunct="1">
      <a:defRPr sz="1500" kern="1200">
        <a:solidFill>
          <a:schemeClr val="tx1"/>
        </a:solidFill>
        <a:latin typeface="+mn-lt"/>
        <a:ea typeface="+mn-ea"/>
        <a:cs typeface="+mn-cs"/>
      </a:defRPr>
    </a:lvl4pPr>
    <a:lvl5pPr marL="2298984" algn="l" defTabSz="1149492" rtl="0" eaLnBrk="1" latinLnBrk="0" hangingPunct="1">
      <a:defRPr sz="1500" kern="1200">
        <a:solidFill>
          <a:schemeClr val="tx1"/>
        </a:solidFill>
        <a:latin typeface="+mn-lt"/>
        <a:ea typeface="+mn-ea"/>
        <a:cs typeface="+mn-cs"/>
      </a:defRPr>
    </a:lvl5pPr>
    <a:lvl6pPr marL="2873731" algn="l" defTabSz="1149492" rtl="0" eaLnBrk="1" latinLnBrk="0" hangingPunct="1">
      <a:defRPr sz="1500" kern="1200">
        <a:solidFill>
          <a:schemeClr val="tx1"/>
        </a:solidFill>
        <a:latin typeface="+mn-lt"/>
        <a:ea typeface="+mn-ea"/>
        <a:cs typeface="+mn-cs"/>
      </a:defRPr>
    </a:lvl6pPr>
    <a:lvl7pPr marL="3448477" algn="l" defTabSz="1149492" rtl="0" eaLnBrk="1" latinLnBrk="0" hangingPunct="1">
      <a:defRPr sz="1500" kern="1200">
        <a:solidFill>
          <a:schemeClr val="tx1"/>
        </a:solidFill>
        <a:latin typeface="+mn-lt"/>
        <a:ea typeface="+mn-ea"/>
        <a:cs typeface="+mn-cs"/>
      </a:defRPr>
    </a:lvl7pPr>
    <a:lvl8pPr marL="4023223" algn="l" defTabSz="1149492" rtl="0" eaLnBrk="1" latinLnBrk="0" hangingPunct="1">
      <a:defRPr sz="1500" kern="1200">
        <a:solidFill>
          <a:schemeClr val="tx1"/>
        </a:solidFill>
        <a:latin typeface="+mn-lt"/>
        <a:ea typeface="+mn-ea"/>
        <a:cs typeface="+mn-cs"/>
      </a:defRPr>
    </a:lvl8pPr>
    <a:lvl9pPr marL="4597969" algn="l" defTabSz="1149492"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685800"/>
            <a:ext cx="41148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85CBE-F194-4447-9058-6BDCEE193FF2}" type="slidenum">
              <a:rPr lang="en-US" smtClean="0"/>
              <a:t>1</a:t>
            </a:fld>
            <a:endParaRPr lang="en-US"/>
          </a:p>
        </p:txBody>
      </p:sp>
    </p:spTree>
    <p:extLst>
      <p:ext uri="{BB962C8B-B14F-4D97-AF65-F5344CB8AC3E}">
        <p14:creationId xmlns:p14="http://schemas.microsoft.com/office/powerpoint/2010/main" val="192410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685800"/>
            <a:ext cx="41148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85CBE-F194-4447-9058-6BDCEE193FF2}" type="slidenum">
              <a:rPr lang="en-US" smtClean="0"/>
              <a:t>7</a:t>
            </a:fld>
            <a:endParaRPr lang="en-US"/>
          </a:p>
        </p:txBody>
      </p:sp>
    </p:spTree>
    <p:extLst>
      <p:ext uri="{BB962C8B-B14F-4D97-AF65-F5344CB8AC3E}">
        <p14:creationId xmlns:p14="http://schemas.microsoft.com/office/powerpoint/2010/main" val="2699212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2840568"/>
            <a:ext cx="9326880" cy="1960033"/>
          </a:xfrm>
        </p:spPr>
        <p:txBody>
          <a:bodyPr/>
          <a:lstStyle/>
          <a:p>
            <a:r>
              <a:rPr lang="en-US" smtClean="0"/>
              <a:t>Click to edit Master title style</a:t>
            </a:r>
            <a:endParaRPr lang="en-US"/>
          </a:p>
        </p:txBody>
      </p:sp>
      <p:sp>
        <p:nvSpPr>
          <p:cNvPr id="3" name="Subtitle 2"/>
          <p:cNvSpPr>
            <a:spLocks noGrp="1"/>
          </p:cNvSpPr>
          <p:nvPr>
            <p:ph type="subTitle" idx="1"/>
          </p:nvPr>
        </p:nvSpPr>
        <p:spPr>
          <a:xfrm>
            <a:off x="1645920" y="5181600"/>
            <a:ext cx="7680960" cy="2336800"/>
          </a:xfrm>
        </p:spPr>
        <p:txBody>
          <a:bodyPr/>
          <a:lstStyle>
            <a:lvl1pPr marL="0" indent="0" algn="ctr">
              <a:buNone/>
              <a:defRPr>
                <a:solidFill>
                  <a:schemeClr val="tx1">
                    <a:tint val="75000"/>
                  </a:schemeClr>
                </a:solidFill>
              </a:defRPr>
            </a:lvl1pPr>
            <a:lvl2pPr marL="574746" indent="0" algn="ctr">
              <a:buNone/>
              <a:defRPr>
                <a:solidFill>
                  <a:schemeClr val="tx1">
                    <a:tint val="75000"/>
                  </a:schemeClr>
                </a:solidFill>
              </a:defRPr>
            </a:lvl2pPr>
            <a:lvl3pPr marL="1149492" indent="0" algn="ctr">
              <a:buNone/>
              <a:defRPr>
                <a:solidFill>
                  <a:schemeClr val="tx1">
                    <a:tint val="75000"/>
                  </a:schemeClr>
                </a:solidFill>
              </a:defRPr>
            </a:lvl3pPr>
            <a:lvl4pPr marL="1724238" indent="0" algn="ctr">
              <a:buNone/>
              <a:defRPr>
                <a:solidFill>
                  <a:schemeClr val="tx1">
                    <a:tint val="75000"/>
                  </a:schemeClr>
                </a:solidFill>
              </a:defRPr>
            </a:lvl4pPr>
            <a:lvl5pPr marL="2298984" indent="0" algn="ctr">
              <a:buNone/>
              <a:defRPr>
                <a:solidFill>
                  <a:schemeClr val="tx1">
                    <a:tint val="75000"/>
                  </a:schemeClr>
                </a:solidFill>
              </a:defRPr>
            </a:lvl5pPr>
            <a:lvl6pPr marL="2873731" indent="0" algn="ctr">
              <a:buNone/>
              <a:defRPr>
                <a:solidFill>
                  <a:schemeClr val="tx1">
                    <a:tint val="75000"/>
                  </a:schemeClr>
                </a:solidFill>
              </a:defRPr>
            </a:lvl6pPr>
            <a:lvl7pPr marL="3448477" indent="0" algn="ctr">
              <a:buNone/>
              <a:defRPr>
                <a:solidFill>
                  <a:schemeClr val="tx1">
                    <a:tint val="75000"/>
                  </a:schemeClr>
                </a:solidFill>
              </a:defRPr>
            </a:lvl7pPr>
            <a:lvl8pPr marL="4023223" indent="0" algn="ctr">
              <a:buNone/>
              <a:defRPr>
                <a:solidFill>
                  <a:schemeClr val="tx1">
                    <a:tint val="75000"/>
                  </a:schemeClr>
                </a:solidFill>
              </a:defRPr>
            </a:lvl8pPr>
            <a:lvl9pPr marL="459796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A402A1-B315-4E26-B397-BF5B21B919CF}" type="datetimeFigureOut">
              <a:rPr lang="en-US" smtClean="0"/>
              <a:t>2020-09-17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32D5F-84F6-489A-9E00-77E91D5988C6}" type="slidenum">
              <a:rPr lang="en-US" smtClean="0"/>
              <a:t>‹#›</a:t>
            </a:fld>
            <a:endParaRPr lang="en-US"/>
          </a:p>
        </p:txBody>
      </p:sp>
    </p:spTree>
    <p:extLst>
      <p:ext uri="{BB962C8B-B14F-4D97-AF65-F5344CB8AC3E}">
        <p14:creationId xmlns:p14="http://schemas.microsoft.com/office/powerpoint/2010/main" val="3145721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A402A1-B315-4E26-B397-BF5B21B919CF}" type="datetimeFigureOut">
              <a:rPr lang="en-US" smtClean="0"/>
              <a:t>2020-09-17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32D5F-84F6-489A-9E00-77E91D5988C6}" type="slidenum">
              <a:rPr lang="en-US" smtClean="0"/>
              <a:t>‹#›</a:t>
            </a:fld>
            <a:endParaRPr lang="en-US"/>
          </a:p>
        </p:txBody>
      </p:sp>
    </p:spTree>
    <p:extLst>
      <p:ext uri="{BB962C8B-B14F-4D97-AF65-F5344CB8AC3E}">
        <p14:creationId xmlns:p14="http://schemas.microsoft.com/office/powerpoint/2010/main" val="3419683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366185"/>
            <a:ext cx="2468880" cy="78020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48640" y="366185"/>
            <a:ext cx="7223760" cy="78020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A402A1-B315-4E26-B397-BF5B21B919CF}" type="datetimeFigureOut">
              <a:rPr lang="en-US" smtClean="0"/>
              <a:t>2020-09-17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32D5F-84F6-489A-9E00-77E91D5988C6}" type="slidenum">
              <a:rPr lang="en-US" smtClean="0"/>
              <a:t>‹#›</a:t>
            </a:fld>
            <a:endParaRPr lang="en-US"/>
          </a:p>
        </p:txBody>
      </p:sp>
    </p:spTree>
    <p:extLst>
      <p:ext uri="{BB962C8B-B14F-4D97-AF65-F5344CB8AC3E}">
        <p14:creationId xmlns:p14="http://schemas.microsoft.com/office/powerpoint/2010/main" val="907702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A402A1-B315-4E26-B397-BF5B21B919CF}" type="datetimeFigureOut">
              <a:rPr lang="en-US" smtClean="0"/>
              <a:t>2020-09-17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32D5F-84F6-489A-9E00-77E91D5988C6}" type="slidenum">
              <a:rPr lang="en-US" smtClean="0"/>
              <a:t>‹#›</a:t>
            </a:fld>
            <a:endParaRPr lang="en-US"/>
          </a:p>
        </p:txBody>
      </p:sp>
    </p:spTree>
    <p:extLst>
      <p:ext uri="{BB962C8B-B14F-4D97-AF65-F5344CB8AC3E}">
        <p14:creationId xmlns:p14="http://schemas.microsoft.com/office/powerpoint/2010/main" val="2892121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5875867"/>
            <a:ext cx="9326880" cy="1816100"/>
          </a:xfrm>
        </p:spPr>
        <p:txBody>
          <a:bodyPr anchor="t"/>
          <a:lstStyle>
            <a:lvl1pPr algn="l">
              <a:defRPr sz="5000" b="1" cap="all"/>
            </a:lvl1pPr>
          </a:lstStyle>
          <a:p>
            <a:r>
              <a:rPr lang="en-US" smtClean="0"/>
              <a:t>Click to edit Master title style</a:t>
            </a:r>
            <a:endParaRPr lang="en-US"/>
          </a:p>
        </p:txBody>
      </p:sp>
      <p:sp>
        <p:nvSpPr>
          <p:cNvPr id="3" name="Text Placeholder 2"/>
          <p:cNvSpPr>
            <a:spLocks noGrp="1"/>
          </p:cNvSpPr>
          <p:nvPr>
            <p:ph type="body" idx="1"/>
          </p:nvPr>
        </p:nvSpPr>
        <p:spPr>
          <a:xfrm>
            <a:off x="866776" y="3875618"/>
            <a:ext cx="9326880" cy="2000249"/>
          </a:xfrm>
        </p:spPr>
        <p:txBody>
          <a:bodyPr anchor="b"/>
          <a:lstStyle>
            <a:lvl1pPr marL="0" indent="0">
              <a:buNone/>
              <a:defRPr sz="2500">
                <a:solidFill>
                  <a:schemeClr val="tx1">
                    <a:tint val="75000"/>
                  </a:schemeClr>
                </a:solidFill>
              </a:defRPr>
            </a:lvl1pPr>
            <a:lvl2pPr marL="574746" indent="0">
              <a:buNone/>
              <a:defRPr sz="2300">
                <a:solidFill>
                  <a:schemeClr val="tx1">
                    <a:tint val="75000"/>
                  </a:schemeClr>
                </a:solidFill>
              </a:defRPr>
            </a:lvl2pPr>
            <a:lvl3pPr marL="1149492" indent="0">
              <a:buNone/>
              <a:defRPr sz="2000">
                <a:solidFill>
                  <a:schemeClr val="tx1">
                    <a:tint val="75000"/>
                  </a:schemeClr>
                </a:solidFill>
              </a:defRPr>
            </a:lvl3pPr>
            <a:lvl4pPr marL="1724238" indent="0">
              <a:buNone/>
              <a:defRPr sz="1800">
                <a:solidFill>
                  <a:schemeClr val="tx1">
                    <a:tint val="75000"/>
                  </a:schemeClr>
                </a:solidFill>
              </a:defRPr>
            </a:lvl4pPr>
            <a:lvl5pPr marL="2298984" indent="0">
              <a:buNone/>
              <a:defRPr sz="1800">
                <a:solidFill>
                  <a:schemeClr val="tx1">
                    <a:tint val="75000"/>
                  </a:schemeClr>
                </a:solidFill>
              </a:defRPr>
            </a:lvl5pPr>
            <a:lvl6pPr marL="2873731" indent="0">
              <a:buNone/>
              <a:defRPr sz="1800">
                <a:solidFill>
                  <a:schemeClr val="tx1">
                    <a:tint val="75000"/>
                  </a:schemeClr>
                </a:solidFill>
              </a:defRPr>
            </a:lvl6pPr>
            <a:lvl7pPr marL="3448477" indent="0">
              <a:buNone/>
              <a:defRPr sz="1800">
                <a:solidFill>
                  <a:schemeClr val="tx1">
                    <a:tint val="75000"/>
                  </a:schemeClr>
                </a:solidFill>
              </a:defRPr>
            </a:lvl7pPr>
            <a:lvl8pPr marL="4023223" indent="0">
              <a:buNone/>
              <a:defRPr sz="1800">
                <a:solidFill>
                  <a:schemeClr val="tx1">
                    <a:tint val="75000"/>
                  </a:schemeClr>
                </a:solidFill>
              </a:defRPr>
            </a:lvl8pPr>
            <a:lvl9pPr marL="4597969" indent="0">
              <a:buNone/>
              <a:defRPr sz="1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A402A1-B315-4E26-B397-BF5B21B919CF}" type="datetimeFigureOut">
              <a:rPr lang="en-US" smtClean="0"/>
              <a:t>2020-09-17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32D5F-84F6-489A-9E00-77E91D5988C6}" type="slidenum">
              <a:rPr lang="en-US" smtClean="0"/>
              <a:t>‹#›</a:t>
            </a:fld>
            <a:endParaRPr lang="en-US"/>
          </a:p>
        </p:txBody>
      </p:sp>
    </p:spTree>
    <p:extLst>
      <p:ext uri="{BB962C8B-B14F-4D97-AF65-F5344CB8AC3E}">
        <p14:creationId xmlns:p14="http://schemas.microsoft.com/office/powerpoint/2010/main" val="401735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8640" y="2133601"/>
            <a:ext cx="4846320" cy="6034617"/>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77840" y="2133601"/>
            <a:ext cx="4846320" cy="6034617"/>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A402A1-B315-4E26-B397-BF5B21B919CF}" type="datetimeFigureOut">
              <a:rPr lang="en-US" smtClean="0"/>
              <a:t>2020-09-17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432D5F-84F6-489A-9E00-77E91D5988C6}" type="slidenum">
              <a:rPr lang="en-US" smtClean="0"/>
              <a:t>‹#›</a:t>
            </a:fld>
            <a:endParaRPr lang="en-US"/>
          </a:p>
        </p:txBody>
      </p:sp>
    </p:spTree>
    <p:extLst>
      <p:ext uri="{BB962C8B-B14F-4D97-AF65-F5344CB8AC3E}">
        <p14:creationId xmlns:p14="http://schemas.microsoft.com/office/powerpoint/2010/main" val="352427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48640" y="2046817"/>
            <a:ext cx="4848226" cy="853016"/>
          </a:xfrm>
        </p:spPr>
        <p:txBody>
          <a:bodyPr anchor="b"/>
          <a:lstStyle>
            <a:lvl1pPr marL="0" indent="0">
              <a:buNone/>
              <a:defRPr sz="3000" b="1"/>
            </a:lvl1pPr>
            <a:lvl2pPr marL="574746" indent="0">
              <a:buNone/>
              <a:defRPr sz="2500" b="1"/>
            </a:lvl2pPr>
            <a:lvl3pPr marL="1149492" indent="0">
              <a:buNone/>
              <a:defRPr sz="2300" b="1"/>
            </a:lvl3pPr>
            <a:lvl4pPr marL="1724238" indent="0">
              <a:buNone/>
              <a:defRPr sz="2000" b="1"/>
            </a:lvl4pPr>
            <a:lvl5pPr marL="2298984" indent="0">
              <a:buNone/>
              <a:defRPr sz="2000" b="1"/>
            </a:lvl5pPr>
            <a:lvl6pPr marL="2873731" indent="0">
              <a:buNone/>
              <a:defRPr sz="2000" b="1"/>
            </a:lvl6pPr>
            <a:lvl7pPr marL="3448477" indent="0">
              <a:buNone/>
              <a:defRPr sz="2000" b="1"/>
            </a:lvl7pPr>
            <a:lvl8pPr marL="4023223" indent="0">
              <a:buNone/>
              <a:defRPr sz="2000" b="1"/>
            </a:lvl8pPr>
            <a:lvl9pPr marL="4597969" indent="0">
              <a:buNone/>
              <a:defRPr sz="2000" b="1"/>
            </a:lvl9pPr>
          </a:lstStyle>
          <a:p>
            <a:pPr lvl="0"/>
            <a:r>
              <a:rPr lang="en-US" smtClean="0"/>
              <a:t>Click to edit Master text styles</a:t>
            </a:r>
          </a:p>
        </p:txBody>
      </p:sp>
      <p:sp>
        <p:nvSpPr>
          <p:cNvPr id="4" name="Content Placeholder 3"/>
          <p:cNvSpPr>
            <a:spLocks noGrp="1"/>
          </p:cNvSpPr>
          <p:nvPr>
            <p:ph sz="half" idx="2"/>
          </p:nvPr>
        </p:nvSpPr>
        <p:spPr>
          <a:xfrm>
            <a:off x="548640" y="2899833"/>
            <a:ext cx="4848226" cy="5268384"/>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574031" y="2046817"/>
            <a:ext cx="4850130" cy="853016"/>
          </a:xfrm>
        </p:spPr>
        <p:txBody>
          <a:bodyPr anchor="b"/>
          <a:lstStyle>
            <a:lvl1pPr marL="0" indent="0">
              <a:buNone/>
              <a:defRPr sz="3000" b="1"/>
            </a:lvl1pPr>
            <a:lvl2pPr marL="574746" indent="0">
              <a:buNone/>
              <a:defRPr sz="2500" b="1"/>
            </a:lvl2pPr>
            <a:lvl3pPr marL="1149492" indent="0">
              <a:buNone/>
              <a:defRPr sz="2300" b="1"/>
            </a:lvl3pPr>
            <a:lvl4pPr marL="1724238" indent="0">
              <a:buNone/>
              <a:defRPr sz="2000" b="1"/>
            </a:lvl4pPr>
            <a:lvl5pPr marL="2298984" indent="0">
              <a:buNone/>
              <a:defRPr sz="2000" b="1"/>
            </a:lvl5pPr>
            <a:lvl6pPr marL="2873731" indent="0">
              <a:buNone/>
              <a:defRPr sz="2000" b="1"/>
            </a:lvl6pPr>
            <a:lvl7pPr marL="3448477" indent="0">
              <a:buNone/>
              <a:defRPr sz="2000" b="1"/>
            </a:lvl7pPr>
            <a:lvl8pPr marL="4023223" indent="0">
              <a:buNone/>
              <a:defRPr sz="2000" b="1"/>
            </a:lvl8pPr>
            <a:lvl9pPr marL="4597969" indent="0">
              <a:buNone/>
              <a:defRPr sz="2000" b="1"/>
            </a:lvl9pPr>
          </a:lstStyle>
          <a:p>
            <a:pPr lvl="0"/>
            <a:r>
              <a:rPr lang="en-US" smtClean="0"/>
              <a:t>Click to edit Master text styles</a:t>
            </a:r>
          </a:p>
        </p:txBody>
      </p:sp>
      <p:sp>
        <p:nvSpPr>
          <p:cNvPr id="6" name="Content Placeholder 5"/>
          <p:cNvSpPr>
            <a:spLocks noGrp="1"/>
          </p:cNvSpPr>
          <p:nvPr>
            <p:ph sz="quarter" idx="4"/>
          </p:nvPr>
        </p:nvSpPr>
        <p:spPr>
          <a:xfrm>
            <a:off x="5574031" y="2899833"/>
            <a:ext cx="4850130" cy="5268384"/>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A402A1-B315-4E26-B397-BF5B21B919CF}" type="datetimeFigureOut">
              <a:rPr lang="en-US" smtClean="0"/>
              <a:t>2020-09-17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432D5F-84F6-489A-9E00-77E91D5988C6}" type="slidenum">
              <a:rPr lang="en-US" smtClean="0"/>
              <a:t>‹#›</a:t>
            </a:fld>
            <a:endParaRPr lang="en-US"/>
          </a:p>
        </p:txBody>
      </p:sp>
    </p:spTree>
    <p:extLst>
      <p:ext uri="{BB962C8B-B14F-4D97-AF65-F5344CB8AC3E}">
        <p14:creationId xmlns:p14="http://schemas.microsoft.com/office/powerpoint/2010/main" val="4191026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A402A1-B315-4E26-B397-BF5B21B919CF}" type="datetimeFigureOut">
              <a:rPr lang="en-US" smtClean="0"/>
              <a:t>2020-09-17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432D5F-84F6-489A-9E00-77E91D5988C6}" type="slidenum">
              <a:rPr lang="en-US" smtClean="0"/>
              <a:t>‹#›</a:t>
            </a:fld>
            <a:endParaRPr lang="en-US"/>
          </a:p>
        </p:txBody>
      </p:sp>
    </p:spTree>
    <p:extLst>
      <p:ext uri="{BB962C8B-B14F-4D97-AF65-F5344CB8AC3E}">
        <p14:creationId xmlns:p14="http://schemas.microsoft.com/office/powerpoint/2010/main" val="1502382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402A1-B315-4E26-B397-BF5B21B919CF}" type="datetimeFigureOut">
              <a:rPr lang="en-US" smtClean="0"/>
              <a:t>2020-09-17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432D5F-84F6-489A-9E00-77E91D5988C6}" type="slidenum">
              <a:rPr lang="en-US" smtClean="0"/>
              <a:t>‹#›</a:t>
            </a:fld>
            <a:endParaRPr lang="en-US"/>
          </a:p>
        </p:txBody>
      </p:sp>
    </p:spTree>
    <p:extLst>
      <p:ext uri="{BB962C8B-B14F-4D97-AF65-F5344CB8AC3E}">
        <p14:creationId xmlns:p14="http://schemas.microsoft.com/office/powerpoint/2010/main" val="2963710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364067"/>
            <a:ext cx="3609976" cy="1549400"/>
          </a:xfrm>
        </p:spPr>
        <p:txBody>
          <a:bodyPr anchor="b"/>
          <a:lstStyle>
            <a:lvl1pPr algn="l">
              <a:defRPr sz="2500" b="1"/>
            </a:lvl1pPr>
          </a:lstStyle>
          <a:p>
            <a:r>
              <a:rPr lang="en-US" smtClean="0"/>
              <a:t>Click to edit Master title style</a:t>
            </a:r>
            <a:endParaRPr lang="en-US"/>
          </a:p>
        </p:txBody>
      </p:sp>
      <p:sp>
        <p:nvSpPr>
          <p:cNvPr id="3" name="Content Placeholder 2"/>
          <p:cNvSpPr>
            <a:spLocks noGrp="1"/>
          </p:cNvSpPr>
          <p:nvPr>
            <p:ph idx="1"/>
          </p:nvPr>
        </p:nvSpPr>
        <p:spPr>
          <a:xfrm>
            <a:off x="4290060" y="364067"/>
            <a:ext cx="6134100" cy="7804151"/>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48640" y="1913467"/>
            <a:ext cx="3609976" cy="6254751"/>
          </a:xfrm>
        </p:spPr>
        <p:txBody>
          <a:bodyPr/>
          <a:lstStyle>
            <a:lvl1pPr marL="0" indent="0">
              <a:buNone/>
              <a:defRPr sz="1800"/>
            </a:lvl1pPr>
            <a:lvl2pPr marL="574746" indent="0">
              <a:buNone/>
              <a:defRPr sz="1500"/>
            </a:lvl2pPr>
            <a:lvl3pPr marL="1149492" indent="0">
              <a:buNone/>
              <a:defRPr sz="1300"/>
            </a:lvl3pPr>
            <a:lvl4pPr marL="1724238" indent="0">
              <a:buNone/>
              <a:defRPr sz="1100"/>
            </a:lvl4pPr>
            <a:lvl5pPr marL="2298984" indent="0">
              <a:buNone/>
              <a:defRPr sz="1100"/>
            </a:lvl5pPr>
            <a:lvl6pPr marL="2873731" indent="0">
              <a:buNone/>
              <a:defRPr sz="1100"/>
            </a:lvl6pPr>
            <a:lvl7pPr marL="3448477" indent="0">
              <a:buNone/>
              <a:defRPr sz="1100"/>
            </a:lvl7pPr>
            <a:lvl8pPr marL="4023223" indent="0">
              <a:buNone/>
              <a:defRPr sz="1100"/>
            </a:lvl8pPr>
            <a:lvl9pPr marL="4597969"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A402A1-B315-4E26-B397-BF5B21B919CF}" type="datetimeFigureOut">
              <a:rPr lang="en-US" smtClean="0"/>
              <a:t>2020-09-17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432D5F-84F6-489A-9E00-77E91D5988C6}" type="slidenum">
              <a:rPr lang="en-US" smtClean="0"/>
              <a:t>‹#›</a:t>
            </a:fld>
            <a:endParaRPr lang="en-US"/>
          </a:p>
        </p:txBody>
      </p:sp>
    </p:spTree>
    <p:extLst>
      <p:ext uri="{BB962C8B-B14F-4D97-AF65-F5344CB8AC3E}">
        <p14:creationId xmlns:p14="http://schemas.microsoft.com/office/powerpoint/2010/main" val="2505069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6400800"/>
            <a:ext cx="6583680" cy="755651"/>
          </a:xfrm>
        </p:spPr>
        <p:txBody>
          <a:bodyPr anchor="b"/>
          <a:lstStyle>
            <a:lvl1pPr algn="l">
              <a:defRPr sz="2500" b="1"/>
            </a:lvl1pPr>
          </a:lstStyle>
          <a:p>
            <a:r>
              <a:rPr lang="en-US" smtClean="0"/>
              <a:t>Click to edit Master title style</a:t>
            </a:r>
            <a:endParaRPr lang="en-US"/>
          </a:p>
        </p:txBody>
      </p:sp>
      <p:sp>
        <p:nvSpPr>
          <p:cNvPr id="3" name="Picture Placeholder 2"/>
          <p:cNvSpPr>
            <a:spLocks noGrp="1"/>
          </p:cNvSpPr>
          <p:nvPr>
            <p:ph type="pic" idx="1"/>
          </p:nvPr>
        </p:nvSpPr>
        <p:spPr>
          <a:xfrm>
            <a:off x="2150746" y="817033"/>
            <a:ext cx="6583680" cy="5486400"/>
          </a:xfrm>
        </p:spPr>
        <p:txBody>
          <a:bodyPr/>
          <a:lstStyle>
            <a:lvl1pPr marL="0" indent="0">
              <a:buNone/>
              <a:defRPr sz="4000"/>
            </a:lvl1pPr>
            <a:lvl2pPr marL="574746" indent="0">
              <a:buNone/>
              <a:defRPr sz="3500"/>
            </a:lvl2pPr>
            <a:lvl3pPr marL="1149492" indent="0">
              <a:buNone/>
              <a:defRPr sz="3000"/>
            </a:lvl3pPr>
            <a:lvl4pPr marL="1724238" indent="0">
              <a:buNone/>
              <a:defRPr sz="2500"/>
            </a:lvl4pPr>
            <a:lvl5pPr marL="2298984" indent="0">
              <a:buNone/>
              <a:defRPr sz="2500"/>
            </a:lvl5pPr>
            <a:lvl6pPr marL="2873731" indent="0">
              <a:buNone/>
              <a:defRPr sz="2500"/>
            </a:lvl6pPr>
            <a:lvl7pPr marL="3448477" indent="0">
              <a:buNone/>
              <a:defRPr sz="2500"/>
            </a:lvl7pPr>
            <a:lvl8pPr marL="4023223" indent="0">
              <a:buNone/>
              <a:defRPr sz="2500"/>
            </a:lvl8pPr>
            <a:lvl9pPr marL="4597969" indent="0">
              <a:buNone/>
              <a:defRPr sz="2500"/>
            </a:lvl9pPr>
          </a:lstStyle>
          <a:p>
            <a:endParaRPr lang="en-US"/>
          </a:p>
        </p:txBody>
      </p:sp>
      <p:sp>
        <p:nvSpPr>
          <p:cNvPr id="4" name="Text Placeholder 3"/>
          <p:cNvSpPr>
            <a:spLocks noGrp="1"/>
          </p:cNvSpPr>
          <p:nvPr>
            <p:ph type="body" sz="half" idx="2"/>
          </p:nvPr>
        </p:nvSpPr>
        <p:spPr>
          <a:xfrm>
            <a:off x="2150746" y="7156451"/>
            <a:ext cx="6583680" cy="1073149"/>
          </a:xfrm>
        </p:spPr>
        <p:txBody>
          <a:bodyPr/>
          <a:lstStyle>
            <a:lvl1pPr marL="0" indent="0">
              <a:buNone/>
              <a:defRPr sz="1800"/>
            </a:lvl1pPr>
            <a:lvl2pPr marL="574746" indent="0">
              <a:buNone/>
              <a:defRPr sz="1500"/>
            </a:lvl2pPr>
            <a:lvl3pPr marL="1149492" indent="0">
              <a:buNone/>
              <a:defRPr sz="1300"/>
            </a:lvl3pPr>
            <a:lvl4pPr marL="1724238" indent="0">
              <a:buNone/>
              <a:defRPr sz="1100"/>
            </a:lvl4pPr>
            <a:lvl5pPr marL="2298984" indent="0">
              <a:buNone/>
              <a:defRPr sz="1100"/>
            </a:lvl5pPr>
            <a:lvl6pPr marL="2873731" indent="0">
              <a:buNone/>
              <a:defRPr sz="1100"/>
            </a:lvl6pPr>
            <a:lvl7pPr marL="3448477" indent="0">
              <a:buNone/>
              <a:defRPr sz="1100"/>
            </a:lvl7pPr>
            <a:lvl8pPr marL="4023223" indent="0">
              <a:buNone/>
              <a:defRPr sz="1100"/>
            </a:lvl8pPr>
            <a:lvl9pPr marL="4597969"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A402A1-B315-4E26-B397-BF5B21B919CF}" type="datetimeFigureOut">
              <a:rPr lang="en-US" smtClean="0"/>
              <a:t>2020-09-17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432D5F-84F6-489A-9E00-77E91D5988C6}" type="slidenum">
              <a:rPr lang="en-US" smtClean="0"/>
              <a:t>‹#›</a:t>
            </a:fld>
            <a:endParaRPr lang="en-US"/>
          </a:p>
        </p:txBody>
      </p:sp>
    </p:spTree>
    <p:extLst>
      <p:ext uri="{BB962C8B-B14F-4D97-AF65-F5344CB8AC3E}">
        <p14:creationId xmlns:p14="http://schemas.microsoft.com/office/powerpoint/2010/main" val="88811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366184"/>
            <a:ext cx="9875520" cy="1524000"/>
          </a:xfrm>
          <a:prstGeom prst="rect">
            <a:avLst/>
          </a:prstGeom>
        </p:spPr>
        <p:txBody>
          <a:bodyPr vert="horz" lIns="114949" tIns="57475" rIns="114949" bIns="5747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48640" y="2133601"/>
            <a:ext cx="9875520" cy="6034617"/>
          </a:xfrm>
          <a:prstGeom prst="rect">
            <a:avLst/>
          </a:prstGeom>
        </p:spPr>
        <p:txBody>
          <a:bodyPr vert="horz" lIns="114949" tIns="57475" rIns="114949" bIns="5747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48640" y="8475134"/>
            <a:ext cx="2560320" cy="486833"/>
          </a:xfrm>
          <a:prstGeom prst="rect">
            <a:avLst/>
          </a:prstGeom>
        </p:spPr>
        <p:txBody>
          <a:bodyPr vert="horz" lIns="114949" tIns="57475" rIns="114949" bIns="57475" rtlCol="0" anchor="ctr"/>
          <a:lstStyle>
            <a:lvl1pPr algn="l">
              <a:defRPr sz="1500">
                <a:solidFill>
                  <a:schemeClr val="tx1">
                    <a:tint val="75000"/>
                  </a:schemeClr>
                </a:solidFill>
              </a:defRPr>
            </a:lvl1pPr>
          </a:lstStyle>
          <a:p>
            <a:fld id="{5EA402A1-B315-4E26-B397-BF5B21B919CF}" type="datetimeFigureOut">
              <a:rPr lang="en-US" smtClean="0"/>
              <a:t>2020-09-17</a:t>
            </a:fld>
            <a:endParaRPr lang="en-US"/>
          </a:p>
        </p:txBody>
      </p:sp>
      <p:sp>
        <p:nvSpPr>
          <p:cNvPr id="5" name="Footer Placeholder 4"/>
          <p:cNvSpPr>
            <a:spLocks noGrp="1"/>
          </p:cNvSpPr>
          <p:nvPr>
            <p:ph type="ftr" sz="quarter" idx="3"/>
          </p:nvPr>
        </p:nvSpPr>
        <p:spPr>
          <a:xfrm>
            <a:off x="3749040" y="8475134"/>
            <a:ext cx="3474720" cy="486833"/>
          </a:xfrm>
          <a:prstGeom prst="rect">
            <a:avLst/>
          </a:prstGeom>
        </p:spPr>
        <p:txBody>
          <a:bodyPr vert="horz" lIns="114949" tIns="57475" rIns="114949" bIns="57475" rtlCol="0" anchor="ctr"/>
          <a:lstStyle>
            <a:lvl1pPr algn="ctr">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63840" y="8475134"/>
            <a:ext cx="2560320" cy="486833"/>
          </a:xfrm>
          <a:prstGeom prst="rect">
            <a:avLst/>
          </a:prstGeom>
        </p:spPr>
        <p:txBody>
          <a:bodyPr vert="horz" lIns="114949" tIns="57475" rIns="114949" bIns="57475" rtlCol="0" anchor="ctr"/>
          <a:lstStyle>
            <a:lvl1pPr algn="r">
              <a:defRPr sz="1500">
                <a:solidFill>
                  <a:schemeClr val="tx1">
                    <a:tint val="75000"/>
                  </a:schemeClr>
                </a:solidFill>
              </a:defRPr>
            </a:lvl1pPr>
          </a:lstStyle>
          <a:p>
            <a:fld id="{FE432D5F-84F6-489A-9E00-77E91D5988C6}" type="slidenum">
              <a:rPr lang="en-US" smtClean="0"/>
              <a:t>‹#›</a:t>
            </a:fld>
            <a:endParaRPr lang="en-US"/>
          </a:p>
        </p:txBody>
      </p:sp>
    </p:spTree>
    <p:extLst>
      <p:ext uri="{BB962C8B-B14F-4D97-AF65-F5344CB8AC3E}">
        <p14:creationId xmlns:p14="http://schemas.microsoft.com/office/powerpoint/2010/main" val="1785542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149492" rtl="0" eaLnBrk="1" latinLnBrk="0" hangingPunct="1">
        <a:spcBef>
          <a:spcPct val="0"/>
        </a:spcBef>
        <a:buNone/>
        <a:defRPr sz="5500" kern="1200">
          <a:solidFill>
            <a:schemeClr val="tx1"/>
          </a:solidFill>
          <a:latin typeface="+mj-lt"/>
          <a:ea typeface="+mj-ea"/>
          <a:cs typeface="+mj-cs"/>
        </a:defRPr>
      </a:lvl1pPr>
    </p:titleStyle>
    <p:bodyStyle>
      <a:lvl1pPr marL="431060" indent="-431060" algn="l" defTabSz="1149492" rtl="0" eaLnBrk="1" latinLnBrk="0" hangingPunct="1">
        <a:spcBef>
          <a:spcPct val="20000"/>
        </a:spcBef>
        <a:buFont typeface="Arial" pitchFamily="34" charset="0"/>
        <a:buChar char="•"/>
        <a:defRPr sz="4000" kern="1200">
          <a:solidFill>
            <a:schemeClr val="tx1"/>
          </a:solidFill>
          <a:latin typeface="+mn-lt"/>
          <a:ea typeface="+mn-ea"/>
          <a:cs typeface="+mn-cs"/>
        </a:defRPr>
      </a:lvl1pPr>
      <a:lvl2pPr marL="933962" indent="-359216" algn="l" defTabSz="1149492"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436865" indent="-287373" algn="l" defTabSz="1149492" rtl="0" eaLnBrk="1" latinLnBrk="0" hangingPunct="1">
        <a:spcBef>
          <a:spcPct val="20000"/>
        </a:spcBef>
        <a:buFont typeface="Arial" pitchFamily="34" charset="0"/>
        <a:buChar char="•"/>
        <a:defRPr sz="3000" kern="1200">
          <a:solidFill>
            <a:schemeClr val="tx1"/>
          </a:solidFill>
          <a:latin typeface="+mn-lt"/>
          <a:ea typeface="+mn-ea"/>
          <a:cs typeface="+mn-cs"/>
        </a:defRPr>
      </a:lvl3pPr>
      <a:lvl4pPr marL="2011611" indent="-287373" algn="l" defTabSz="1149492" rtl="0" eaLnBrk="1" latinLnBrk="0" hangingPunct="1">
        <a:spcBef>
          <a:spcPct val="20000"/>
        </a:spcBef>
        <a:buFont typeface="Arial" pitchFamily="34" charset="0"/>
        <a:buChar char="–"/>
        <a:defRPr sz="2500" kern="1200">
          <a:solidFill>
            <a:schemeClr val="tx1"/>
          </a:solidFill>
          <a:latin typeface="+mn-lt"/>
          <a:ea typeface="+mn-ea"/>
          <a:cs typeface="+mn-cs"/>
        </a:defRPr>
      </a:lvl4pPr>
      <a:lvl5pPr marL="2586358" indent="-287373" algn="l" defTabSz="1149492" rtl="0" eaLnBrk="1" latinLnBrk="0" hangingPunct="1">
        <a:spcBef>
          <a:spcPct val="20000"/>
        </a:spcBef>
        <a:buFont typeface="Arial" pitchFamily="34" charset="0"/>
        <a:buChar char="»"/>
        <a:defRPr sz="2500" kern="1200">
          <a:solidFill>
            <a:schemeClr val="tx1"/>
          </a:solidFill>
          <a:latin typeface="+mn-lt"/>
          <a:ea typeface="+mn-ea"/>
          <a:cs typeface="+mn-cs"/>
        </a:defRPr>
      </a:lvl5pPr>
      <a:lvl6pPr marL="3161104" indent="-287373" algn="l" defTabSz="1149492"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735850" indent="-287373" algn="l" defTabSz="1149492"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310596" indent="-287373" algn="l" defTabSz="1149492"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85342" indent="-287373" algn="l" defTabSz="1149492"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49492" rtl="0" eaLnBrk="1" latinLnBrk="0" hangingPunct="1">
        <a:defRPr sz="2300" kern="1200">
          <a:solidFill>
            <a:schemeClr val="tx1"/>
          </a:solidFill>
          <a:latin typeface="+mn-lt"/>
          <a:ea typeface="+mn-ea"/>
          <a:cs typeface="+mn-cs"/>
        </a:defRPr>
      </a:lvl1pPr>
      <a:lvl2pPr marL="574746" algn="l" defTabSz="1149492" rtl="0" eaLnBrk="1" latinLnBrk="0" hangingPunct="1">
        <a:defRPr sz="2300" kern="1200">
          <a:solidFill>
            <a:schemeClr val="tx1"/>
          </a:solidFill>
          <a:latin typeface="+mn-lt"/>
          <a:ea typeface="+mn-ea"/>
          <a:cs typeface="+mn-cs"/>
        </a:defRPr>
      </a:lvl2pPr>
      <a:lvl3pPr marL="1149492" algn="l" defTabSz="1149492" rtl="0" eaLnBrk="1" latinLnBrk="0" hangingPunct="1">
        <a:defRPr sz="2300" kern="1200">
          <a:solidFill>
            <a:schemeClr val="tx1"/>
          </a:solidFill>
          <a:latin typeface="+mn-lt"/>
          <a:ea typeface="+mn-ea"/>
          <a:cs typeface="+mn-cs"/>
        </a:defRPr>
      </a:lvl3pPr>
      <a:lvl4pPr marL="1724238" algn="l" defTabSz="1149492" rtl="0" eaLnBrk="1" latinLnBrk="0" hangingPunct="1">
        <a:defRPr sz="2300" kern="1200">
          <a:solidFill>
            <a:schemeClr val="tx1"/>
          </a:solidFill>
          <a:latin typeface="+mn-lt"/>
          <a:ea typeface="+mn-ea"/>
          <a:cs typeface="+mn-cs"/>
        </a:defRPr>
      </a:lvl4pPr>
      <a:lvl5pPr marL="2298984" algn="l" defTabSz="1149492" rtl="0" eaLnBrk="1" latinLnBrk="0" hangingPunct="1">
        <a:defRPr sz="2300" kern="1200">
          <a:solidFill>
            <a:schemeClr val="tx1"/>
          </a:solidFill>
          <a:latin typeface="+mn-lt"/>
          <a:ea typeface="+mn-ea"/>
          <a:cs typeface="+mn-cs"/>
        </a:defRPr>
      </a:lvl5pPr>
      <a:lvl6pPr marL="2873731" algn="l" defTabSz="1149492" rtl="0" eaLnBrk="1" latinLnBrk="0" hangingPunct="1">
        <a:defRPr sz="2300" kern="1200">
          <a:solidFill>
            <a:schemeClr val="tx1"/>
          </a:solidFill>
          <a:latin typeface="+mn-lt"/>
          <a:ea typeface="+mn-ea"/>
          <a:cs typeface="+mn-cs"/>
        </a:defRPr>
      </a:lvl6pPr>
      <a:lvl7pPr marL="3448477" algn="l" defTabSz="1149492" rtl="0" eaLnBrk="1" latinLnBrk="0" hangingPunct="1">
        <a:defRPr sz="2300" kern="1200">
          <a:solidFill>
            <a:schemeClr val="tx1"/>
          </a:solidFill>
          <a:latin typeface="+mn-lt"/>
          <a:ea typeface="+mn-ea"/>
          <a:cs typeface="+mn-cs"/>
        </a:defRPr>
      </a:lvl7pPr>
      <a:lvl8pPr marL="4023223" algn="l" defTabSz="1149492" rtl="0" eaLnBrk="1" latinLnBrk="0" hangingPunct="1">
        <a:defRPr sz="2300" kern="1200">
          <a:solidFill>
            <a:schemeClr val="tx1"/>
          </a:solidFill>
          <a:latin typeface="+mn-lt"/>
          <a:ea typeface="+mn-ea"/>
          <a:cs typeface="+mn-cs"/>
        </a:defRPr>
      </a:lvl8pPr>
      <a:lvl9pPr marL="4597969" algn="l" defTabSz="1149492"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2336800"/>
            <a:ext cx="99441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86324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0" y="609600"/>
            <a:ext cx="10332720" cy="7487321"/>
          </a:xfrm>
          <a:prstGeom prst="rect">
            <a:avLst/>
          </a:prstGeom>
        </p:spPr>
        <p:txBody>
          <a:bodyPr wrap="square" lIns="114949" tIns="57475" rIns="114949" bIns="57475">
            <a:spAutoFit/>
          </a:bodyPr>
          <a:lstStyle/>
          <a:p>
            <a:r>
              <a:rPr lang="en-US" sz="3500" b="1" dirty="0">
                <a:latin typeface="Times New Roman" pitchFamily="18" charset="0"/>
                <a:cs typeface="Times New Roman" pitchFamily="18" charset="0"/>
              </a:rPr>
              <a:t>OS as a resource manager</a:t>
            </a:r>
          </a:p>
          <a:p>
            <a:endParaRPr lang="en-US" sz="3000" dirty="0">
              <a:latin typeface="Times New Roman" pitchFamily="18" charset="0"/>
              <a:cs typeface="Times New Roman" pitchFamily="18" charset="0"/>
            </a:endParaRPr>
          </a:p>
          <a:p>
            <a:pPr marL="359216" indent="-359216">
              <a:buFont typeface="Arial" pitchFamily="34" charset="0"/>
              <a:buChar char="•"/>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concept of an operating system as primarily providing abstractions to application programs is a top-down view. </a:t>
            </a:r>
            <a:endParaRPr lang="en-US" dirty="0" smtClean="0">
              <a:latin typeface="Times New Roman" pitchFamily="18" charset="0"/>
              <a:cs typeface="Times New Roman" pitchFamily="18" charset="0"/>
            </a:endParaRPr>
          </a:p>
          <a:p>
            <a:pPr marL="359216" indent="-359216">
              <a:buFont typeface="Arial" pitchFamily="34" charset="0"/>
              <a:buChar char="•"/>
            </a:pPr>
            <a:r>
              <a:rPr lang="en-US" dirty="0">
                <a:latin typeface="Times New Roman" pitchFamily="18" charset="0"/>
                <a:cs typeface="Times New Roman" pitchFamily="18" charset="0"/>
              </a:rPr>
              <a:t>In the bottom-up view, the job</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of the operating system is to provide for an orderly and controlled allocation of the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processors, memories, and I/O devices among the various programs wanting </a:t>
            </a:r>
            <a:r>
              <a:rPr lang="en-US" dirty="0" smtClean="0">
                <a:latin typeface="Times New Roman" pitchFamily="18" charset="0"/>
                <a:cs typeface="Times New Roman" pitchFamily="18" charset="0"/>
              </a:rPr>
              <a:t>them.</a:t>
            </a:r>
          </a:p>
          <a:p>
            <a:pPr marL="359216" indent="-359216">
              <a:buFont typeface="Arial" pitchFamily="34" charset="0"/>
              <a:buChar char="•"/>
            </a:pPr>
            <a:r>
              <a:rPr lang="en-US" dirty="0">
                <a:latin typeface="Times New Roman" pitchFamily="18" charset="0"/>
                <a:cs typeface="Times New Roman" pitchFamily="18" charset="0"/>
              </a:rPr>
              <a:t>Modern operating systems allow multiple programs to be in memory and run</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at the same time. </a:t>
            </a:r>
            <a:endParaRPr lang="en-US" dirty="0" smtClean="0">
              <a:latin typeface="Times New Roman" pitchFamily="18" charset="0"/>
              <a:cs typeface="Times New Roman" pitchFamily="18" charset="0"/>
            </a:endParaRPr>
          </a:p>
          <a:p>
            <a:pPr marL="359216" indent="-359216">
              <a:buFont typeface="Arial" pitchFamily="34" charset="0"/>
              <a:buChar char="•"/>
            </a:pPr>
            <a:r>
              <a:rPr lang="en-US" b="1" dirty="0" smtClean="0">
                <a:latin typeface="Times New Roman" pitchFamily="18" charset="0"/>
                <a:cs typeface="Times New Roman" pitchFamily="18" charset="0"/>
              </a:rPr>
              <a:t>For example:</a:t>
            </a:r>
            <a:r>
              <a:rPr lang="en-US" dirty="0" smtClean="0">
                <a:latin typeface="Times New Roman" pitchFamily="18" charset="0"/>
                <a:cs typeface="Times New Roman" pitchFamily="18" charset="0"/>
              </a:rPr>
              <a:t> Imagine </a:t>
            </a:r>
            <a:r>
              <a:rPr lang="en-US" dirty="0">
                <a:latin typeface="Times New Roman" pitchFamily="18" charset="0"/>
                <a:cs typeface="Times New Roman" pitchFamily="18" charset="0"/>
              </a:rPr>
              <a:t>what would happen if three programs running on some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computer all tried to print their output simultaneously on the same printer. The first few lines of printout might be from program 1, the next few from program 2, then</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some from program 3, and so forth. The result would be utter chaos. The operating</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system can bring order to the potential chaos by buffering all the output destined</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for the printer on the disk. When one program is finished, the operating system can</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then copy its output from the disk file where it has been stored for the printer,</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while at the same time the other program can continue generating more output,</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oblivious to the fact that the output is not really going to the printer (yet).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3007489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711200"/>
            <a:ext cx="10241280" cy="8256763"/>
          </a:xfrm>
          <a:prstGeom prst="rect">
            <a:avLst/>
          </a:prstGeom>
        </p:spPr>
        <p:txBody>
          <a:bodyPr wrap="square" lIns="114949" tIns="57475" rIns="114949" bIns="57475">
            <a:spAutoFit/>
          </a:bodyPr>
          <a:lstStyle/>
          <a:p>
            <a:pPr marL="359216" indent="-359216">
              <a:buFont typeface="Arial" pitchFamily="34" charset="0"/>
              <a:buChar char="•"/>
            </a:pPr>
            <a:r>
              <a:rPr lang="en-US" dirty="0">
                <a:latin typeface="Times New Roman" pitchFamily="18" charset="0"/>
                <a:cs typeface="Times New Roman" pitchFamily="18" charset="0"/>
              </a:rPr>
              <a:t>Resource management includes </a:t>
            </a:r>
            <a:r>
              <a:rPr lang="en-US" b="1" dirty="0">
                <a:latin typeface="Times New Roman" pitchFamily="18" charset="0"/>
                <a:cs typeface="Times New Roman" pitchFamily="18" charset="0"/>
              </a:rPr>
              <a:t>multiplexing </a:t>
            </a:r>
            <a:r>
              <a:rPr lang="en-US" dirty="0">
                <a:latin typeface="Times New Roman" pitchFamily="18" charset="0"/>
                <a:cs typeface="Times New Roman" pitchFamily="18" charset="0"/>
              </a:rPr>
              <a:t>(sharing) resources in two different ways: in time and in space. </a:t>
            </a:r>
            <a:endParaRPr lang="en-US" dirty="0" smtClean="0">
              <a:latin typeface="Times New Roman" pitchFamily="18" charset="0"/>
              <a:cs typeface="Times New Roman" pitchFamily="18" charset="0"/>
            </a:endParaRPr>
          </a:p>
          <a:p>
            <a:pPr marL="359216" indent="-359216">
              <a:buFont typeface="Arial" pitchFamily="34" charset="0"/>
              <a:buChar char="•"/>
            </a:pPr>
            <a:r>
              <a:rPr lang="en-US" dirty="0">
                <a:latin typeface="Times New Roman" pitchFamily="18" charset="0"/>
                <a:cs typeface="Times New Roman" pitchFamily="18" charset="0"/>
              </a:rPr>
              <a:t>When a resource is time multiplexed, different</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programs or users take turns using it. First one of them gets to use the resource,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then another, and so on. </a:t>
            </a:r>
            <a:endParaRPr lang="en-US" dirty="0" smtClean="0">
              <a:latin typeface="Times New Roman" pitchFamily="18" charset="0"/>
              <a:cs typeface="Times New Roman" pitchFamily="18" charset="0"/>
            </a:endParaRPr>
          </a:p>
          <a:p>
            <a:pPr marL="359216" indent="-359216">
              <a:buFont typeface="Arial" pitchFamily="34" charset="0"/>
              <a:buChar char="•"/>
            </a:pPr>
            <a:r>
              <a:rPr lang="en-US" dirty="0" smtClean="0">
                <a:latin typeface="Times New Roman" pitchFamily="18" charset="0"/>
                <a:cs typeface="Times New Roman" pitchFamily="18" charset="0"/>
              </a:rPr>
              <a:t>For </a:t>
            </a:r>
            <a:r>
              <a:rPr lang="en-US" dirty="0">
                <a:latin typeface="Times New Roman" pitchFamily="18" charset="0"/>
                <a:cs typeface="Times New Roman" pitchFamily="18" charset="0"/>
              </a:rPr>
              <a:t>example, with only one CPU and multiple programs</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that want to run on it, the operating system first allocates the CPU to one program,</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then, after it has run long enough, another program gets to use the CPU, then another, and then eventually the first one again. Determining how the resource is time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multiplexed—who goes next and for how long—is the task of the operating system. </a:t>
            </a:r>
            <a:endParaRPr lang="en-US" dirty="0" smtClean="0">
              <a:latin typeface="Times New Roman" pitchFamily="18" charset="0"/>
              <a:cs typeface="Times New Roman" pitchFamily="18" charset="0"/>
            </a:endParaRPr>
          </a:p>
          <a:p>
            <a:pPr marL="359216" indent="-359216">
              <a:buFont typeface="Arial" pitchFamily="34" charset="0"/>
              <a:buChar char="•"/>
            </a:pPr>
            <a:r>
              <a:rPr lang="en-US" dirty="0">
                <a:latin typeface="Times New Roman" pitchFamily="18" charset="0"/>
                <a:cs typeface="Times New Roman" pitchFamily="18" charset="0"/>
              </a:rPr>
              <a:t>The other kind of multiplexing is space multiplexing. Instead of the customers</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taking turns, each one gets part of the resource. </a:t>
            </a:r>
            <a:endParaRPr lang="en-US" dirty="0" smtClean="0">
              <a:latin typeface="Times New Roman" pitchFamily="18" charset="0"/>
              <a:cs typeface="Times New Roman" pitchFamily="18" charset="0"/>
            </a:endParaRPr>
          </a:p>
          <a:p>
            <a:pPr marL="359216" indent="-359216">
              <a:buFont typeface="Arial" pitchFamily="34" charset="0"/>
              <a:buChar char="•"/>
            </a:pPr>
            <a:r>
              <a:rPr lang="en-US" dirty="0" smtClean="0">
                <a:latin typeface="Times New Roman" pitchFamily="18" charset="0"/>
                <a:cs typeface="Times New Roman" pitchFamily="18" charset="0"/>
              </a:rPr>
              <a:t>For </a:t>
            </a:r>
            <a:r>
              <a:rPr lang="en-US" dirty="0">
                <a:latin typeface="Times New Roman" pitchFamily="18" charset="0"/>
                <a:cs typeface="Times New Roman" pitchFamily="18" charset="0"/>
              </a:rPr>
              <a:t>example, main memory is normally divided up among several running programs, so each one can be resident at</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the same time (for example, in order to take turns using the CPU). Assuming there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is enough memory to hold multiple programs, it is more efficient to hold several</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programs in memory at once rather than give one of them all of it, especially if it</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only needs a small fraction of the </a:t>
            </a:r>
            <a:r>
              <a:rPr lang="en-US" dirty="0" smtClean="0">
                <a:latin typeface="Times New Roman" pitchFamily="18" charset="0"/>
                <a:cs typeface="Times New Roman" pitchFamily="18" charset="0"/>
              </a:rPr>
              <a:t>total.  </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2947290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1144"/>
          <a:stretch/>
        </p:blipFill>
        <p:spPr bwMode="auto">
          <a:xfrm>
            <a:off x="154306" y="1219200"/>
            <a:ext cx="10664190" cy="6159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1830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Types of operating system</a:t>
            </a:r>
            <a:endParaRPr lang="en-US"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7245630"/>
              </p:ext>
            </p:extLst>
          </p:nvPr>
        </p:nvGraphicFramePr>
        <p:xfrm>
          <a:off x="1188720" y="2133601"/>
          <a:ext cx="8138160" cy="5079999"/>
        </p:xfrm>
        <a:graphic>
          <a:graphicData uri="http://schemas.openxmlformats.org/drawingml/2006/table">
            <a:tbl>
              <a:tblPr/>
              <a:tblGrid>
                <a:gridCol w="8138160"/>
              </a:tblGrid>
              <a:tr h="5079999">
                <a:tc>
                  <a:txBody>
                    <a:bodyPr/>
                    <a:lstStyle/>
                    <a:p>
                      <a:r>
                        <a:rPr lang="en-US" sz="4300" b="0" i="1" dirty="0">
                          <a:solidFill>
                            <a:srgbClr val="000000"/>
                          </a:solidFill>
                          <a:effectLst/>
                          <a:latin typeface="Book Antiqua"/>
                        </a:rPr>
                        <a:t>Mainframe,</a:t>
                      </a:r>
                      <a:br>
                        <a:rPr lang="en-US" sz="4300" b="0" i="1" dirty="0">
                          <a:solidFill>
                            <a:srgbClr val="000000"/>
                          </a:solidFill>
                          <a:effectLst/>
                          <a:latin typeface="Book Antiqua"/>
                        </a:rPr>
                      </a:br>
                      <a:r>
                        <a:rPr lang="en-US" sz="4300" b="0" i="1" dirty="0">
                          <a:solidFill>
                            <a:srgbClr val="000000"/>
                          </a:solidFill>
                          <a:effectLst/>
                          <a:latin typeface="Book Antiqua"/>
                        </a:rPr>
                        <a:t>Server</a:t>
                      </a:r>
                      <a:r>
                        <a:rPr lang="en-US" sz="4300" b="0" i="1" dirty="0" smtClean="0">
                          <a:solidFill>
                            <a:srgbClr val="000000"/>
                          </a:solidFill>
                          <a:effectLst/>
                          <a:latin typeface="Book Antiqua"/>
                        </a:rPr>
                        <a:t>,</a:t>
                      </a:r>
                    </a:p>
                    <a:p>
                      <a:r>
                        <a:rPr lang="en-US" sz="4300" b="0" i="1" dirty="0" smtClean="0">
                          <a:solidFill>
                            <a:srgbClr val="000000"/>
                          </a:solidFill>
                          <a:effectLst/>
                          <a:latin typeface="Book Antiqua"/>
                        </a:rPr>
                        <a:t>Multiprocessor,</a:t>
                      </a:r>
                    </a:p>
                    <a:p>
                      <a:r>
                        <a:rPr lang="en-US" sz="4300" b="0" i="1" dirty="0" smtClean="0">
                          <a:solidFill>
                            <a:srgbClr val="000000"/>
                          </a:solidFill>
                          <a:effectLst/>
                          <a:latin typeface="Book Antiqua"/>
                        </a:rPr>
                        <a:t>PC</a:t>
                      </a:r>
                      <a:r>
                        <a:rPr lang="en-US" sz="4300" b="0" i="1" dirty="0">
                          <a:solidFill>
                            <a:srgbClr val="000000"/>
                          </a:solidFill>
                          <a:effectLst/>
                          <a:latin typeface="Book Antiqua"/>
                        </a:rPr>
                        <a:t>, </a:t>
                      </a:r>
                      <a:endParaRPr lang="en-US" sz="4300" b="0" i="1" dirty="0" smtClean="0">
                        <a:solidFill>
                          <a:srgbClr val="000000"/>
                        </a:solidFill>
                        <a:effectLst/>
                        <a:latin typeface="Book Antiqua"/>
                      </a:endParaRPr>
                    </a:p>
                    <a:p>
                      <a:r>
                        <a:rPr lang="en-US" sz="4300" b="0" i="1" dirty="0" smtClean="0">
                          <a:solidFill>
                            <a:srgbClr val="000000"/>
                          </a:solidFill>
                          <a:effectLst/>
                          <a:latin typeface="Book Antiqua"/>
                        </a:rPr>
                        <a:t>Real-Time</a:t>
                      </a:r>
                      <a:r>
                        <a:rPr lang="en-US" sz="4300" b="0" i="1" dirty="0">
                          <a:solidFill>
                            <a:srgbClr val="000000"/>
                          </a:solidFill>
                          <a:effectLst/>
                          <a:latin typeface="Book Antiqua"/>
                        </a:rPr>
                        <a:t>,</a:t>
                      </a:r>
                      <a:br>
                        <a:rPr lang="en-US" sz="4300" b="0" i="1" dirty="0">
                          <a:solidFill>
                            <a:srgbClr val="000000"/>
                          </a:solidFill>
                          <a:effectLst/>
                          <a:latin typeface="Book Antiqua"/>
                        </a:rPr>
                      </a:br>
                      <a:r>
                        <a:rPr lang="en-US" sz="4300" b="0" i="1" dirty="0" smtClean="0">
                          <a:solidFill>
                            <a:srgbClr val="000000"/>
                          </a:solidFill>
                          <a:effectLst/>
                          <a:latin typeface="Book Antiqua"/>
                        </a:rPr>
                        <a:t>Embedded,</a:t>
                      </a:r>
                    </a:p>
                    <a:p>
                      <a:r>
                        <a:rPr lang="en-US" sz="4300" b="0" i="1" dirty="0" smtClean="0">
                          <a:solidFill>
                            <a:srgbClr val="000000"/>
                          </a:solidFill>
                          <a:effectLst/>
                          <a:latin typeface="Book Antiqua"/>
                        </a:rPr>
                        <a:t>Smart </a:t>
                      </a:r>
                      <a:r>
                        <a:rPr lang="en-US" sz="4300" b="0" i="1" dirty="0">
                          <a:solidFill>
                            <a:srgbClr val="000000"/>
                          </a:solidFill>
                          <a:effectLst/>
                          <a:latin typeface="Book Antiqua"/>
                        </a:rPr>
                        <a:t>Card Operating Systems</a:t>
                      </a:r>
                      <a:endParaRPr lang="en-US" sz="5900" dirty="0">
                        <a:effectLst/>
                      </a:endParaRPr>
                    </a:p>
                  </a:txBody>
                  <a:tcPr marL="109728" marR="109728" marT="60960" marB="6096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441105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0"/>
            <a:ext cx="9875520" cy="1524000"/>
          </a:xfrm>
        </p:spPr>
        <p:txBody>
          <a:bodyPr/>
          <a:lstStyle/>
          <a:p>
            <a:r>
              <a:rPr lang="en-US" b="1" i="1" dirty="0" smtClean="0">
                <a:solidFill>
                  <a:srgbClr val="000000"/>
                </a:solidFill>
                <a:latin typeface="Book Antiqua"/>
              </a:rPr>
              <a:t>Mainframe operating system</a:t>
            </a:r>
            <a:endParaRPr lang="en-US" b="1" dirty="0"/>
          </a:p>
        </p:txBody>
      </p:sp>
      <p:sp>
        <p:nvSpPr>
          <p:cNvPr id="3" name="Content Placeholder 2"/>
          <p:cNvSpPr>
            <a:spLocks noGrp="1"/>
          </p:cNvSpPr>
          <p:nvPr>
            <p:ph idx="1"/>
          </p:nvPr>
        </p:nvSpPr>
        <p:spPr>
          <a:xfrm>
            <a:off x="274320" y="1320800"/>
            <a:ext cx="10515600" cy="7315200"/>
          </a:xfrm>
        </p:spPr>
        <p:txBody>
          <a:bodyPr>
            <a:noAutofit/>
          </a:bodyPr>
          <a:lstStyle/>
          <a:p>
            <a:r>
              <a:rPr lang="en-US" sz="2300" dirty="0">
                <a:latin typeface="Times New Roman" pitchFamily="18" charset="0"/>
                <a:cs typeface="Times New Roman" pitchFamily="18" charset="0"/>
              </a:rPr>
              <a:t>These computers differ from personal computers in terms of their I/O capacity. </a:t>
            </a:r>
          </a:p>
          <a:p>
            <a:r>
              <a:rPr lang="en-US" sz="2300" dirty="0">
                <a:latin typeface="Times New Roman" pitchFamily="18" charset="0"/>
                <a:cs typeface="Times New Roman" pitchFamily="18" charset="0"/>
              </a:rPr>
              <a:t>Mainframes are also making something of a comeback as high-end Web servers, servers for large-scale electronic commerce sites, and servers for business-to-business transactions. </a:t>
            </a:r>
          </a:p>
          <a:p>
            <a:r>
              <a:rPr lang="en-US" sz="2300" dirty="0">
                <a:latin typeface="Times New Roman" pitchFamily="18" charset="0"/>
                <a:cs typeface="Times New Roman" pitchFamily="18" charset="0"/>
              </a:rPr>
              <a:t>The operating systems for mainframes are heavily oriented toward processing many jobs at once, most of which need prodigious amounts of I/O. They typically offer three kinds of services: </a:t>
            </a:r>
            <a:r>
              <a:rPr lang="en-US" sz="2300" b="1" dirty="0">
                <a:latin typeface="Times New Roman" pitchFamily="18" charset="0"/>
                <a:cs typeface="Times New Roman" pitchFamily="18" charset="0"/>
              </a:rPr>
              <a:t>batch, transaction processing, and timesharing</a:t>
            </a:r>
            <a:r>
              <a:rPr lang="en-US" sz="2300" dirty="0">
                <a:latin typeface="Times New Roman" pitchFamily="18" charset="0"/>
                <a:cs typeface="Times New Roman" pitchFamily="18" charset="0"/>
              </a:rPr>
              <a:t>. </a:t>
            </a:r>
          </a:p>
          <a:p>
            <a:r>
              <a:rPr lang="en-US" sz="2300" dirty="0">
                <a:latin typeface="Times New Roman" pitchFamily="18" charset="0"/>
                <a:cs typeface="Times New Roman" pitchFamily="18" charset="0"/>
              </a:rPr>
              <a:t>A batch system is one that processes routine jobs without any interactive user present. Claims processing in an insurance company or sales reporting for a chain of</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stores is typically done in batch mode. </a:t>
            </a:r>
          </a:p>
          <a:p>
            <a:r>
              <a:rPr lang="en-US" sz="2300" dirty="0">
                <a:latin typeface="Times New Roman" pitchFamily="18" charset="0"/>
                <a:cs typeface="Times New Roman" pitchFamily="18" charset="0"/>
              </a:rPr>
              <a:t>Transaction processing systems handle large numbers of small requests, for example, check processing at a bank or airline reservations. Each unit of work is small, but the system must handle hundreds or thousands per second.</a:t>
            </a:r>
          </a:p>
          <a:p>
            <a:r>
              <a:rPr lang="en-US" sz="2300" dirty="0">
                <a:latin typeface="Times New Roman" pitchFamily="18" charset="0"/>
                <a:cs typeface="Times New Roman" pitchFamily="18" charset="0"/>
              </a:rPr>
              <a:t>Timesharing systems allow multiple remote users to run jobs on the computer at once, such as querying a big database. </a:t>
            </a:r>
          </a:p>
          <a:p>
            <a:r>
              <a:rPr lang="en-US" sz="2300" dirty="0">
                <a:latin typeface="Times New Roman" pitchFamily="18" charset="0"/>
                <a:cs typeface="Times New Roman" pitchFamily="18" charset="0"/>
              </a:rPr>
              <a:t>An example mainframe operating system is OS/390, a descendant of OS/360. However, mainframe operating systems are gradually being replaced by UNIX variants such</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as Linux.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endParaRPr lang="en-US" sz="2300" dirty="0">
              <a:latin typeface="Times New Roman" pitchFamily="18" charset="0"/>
              <a:cs typeface="Times New Roman" pitchFamily="18" charset="0"/>
            </a:endParaRPr>
          </a:p>
        </p:txBody>
      </p:sp>
    </p:spTree>
    <p:extLst>
      <p:ext uri="{BB962C8B-B14F-4D97-AF65-F5344CB8AC3E}">
        <p14:creationId xmlns:p14="http://schemas.microsoft.com/office/powerpoint/2010/main" val="21221311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2133601"/>
            <a:ext cx="10515600" cy="6034617"/>
          </a:xfrm>
        </p:spPr>
        <p:txBody>
          <a:bodyPr>
            <a:noAutofit/>
          </a:bodyPr>
          <a:lstStyle/>
          <a:p>
            <a:r>
              <a:rPr lang="en-US" sz="2300" dirty="0">
                <a:latin typeface="Times New Roman" pitchFamily="18" charset="0"/>
                <a:cs typeface="Times New Roman" pitchFamily="18" charset="0"/>
              </a:rPr>
              <a:t>One level down are the server operating systems. </a:t>
            </a:r>
          </a:p>
          <a:p>
            <a:r>
              <a:rPr lang="en-US" sz="2300" dirty="0">
                <a:latin typeface="Times New Roman" pitchFamily="18" charset="0"/>
                <a:cs typeface="Times New Roman" pitchFamily="18" charset="0"/>
              </a:rPr>
              <a:t>They run on servers, which are either very large personal computers, workstations, or even mainframes. </a:t>
            </a:r>
          </a:p>
          <a:p>
            <a:r>
              <a:rPr lang="en-US" sz="2300" dirty="0">
                <a:latin typeface="Times New Roman" pitchFamily="18" charset="0"/>
                <a:cs typeface="Times New Roman" pitchFamily="18" charset="0"/>
              </a:rPr>
              <a:t>They serve multiple users at once over a network and allow the users to share hardware</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and software resources. </a:t>
            </a:r>
          </a:p>
          <a:p>
            <a:r>
              <a:rPr lang="en-US" sz="2300" dirty="0">
                <a:latin typeface="Times New Roman" pitchFamily="18" charset="0"/>
                <a:cs typeface="Times New Roman" pitchFamily="18" charset="0"/>
              </a:rPr>
              <a:t>Servers can provide print service, file service, or Web service. </a:t>
            </a:r>
          </a:p>
          <a:p>
            <a:r>
              <a:rPr lang="en-US" sz="2300" dirty="0">
                <a:latin typeface="Times New Roman" pitchFamily="18" charset="0"/>
                <a:cs typeface="Times New Roman" pitchFamily="18" charset="0"/>
              </a:rPr>
              <a:t>Internet providers run many server machines to support their customers and Websites use servers to store the Web pages and handle the incoming requests.</a:t>
            </a:r>
          </a:p>
          <a:p>
            <a:r>
              <a:rPr lang="en-US" sz="2300" dirty="0">
                <a:latin typeface="Times New Roman" pitchFamily="18" charset="0"/>
                <a:cs typeface="Times New Roman" pitchFamily="18" charset="0"/>
              </a:rPr>
              <a:t>Typical server operating systems are Linux and Windows Server 200x. </a:t>
            </a:r>
            <a:br>
              <a:rPr lang="en-US" sz="2300" dirty="0">
                <a:latin typeface="Times New Roman" pitchFamily="18" charset="0"/>
                <a:cs typeface="Times New Roman" pitchFamily="18" charset="0"/>
              </a:rPr>
            </a:br>
            <a:endParaRPr lang="en-US" sz="2300" dirty="0">
              <a:latin typeface="Times New Roman" pitchFamily="18" charset="0"/>
              <a:cs typeface="Times New Roman" pitchFamily="18" charset="0"/>
            </a:endParaRPr>
          </a:p>
        </p:txBody>
      </p:sp>
      <p:sp>
        <p:nvSpPr>
          <p:cNvPr id="4" name="Title 1"/>
          <p:cNvSpPr>
            <a:spLocks noGrp="1"/>
          </p:cNvSpPr>
          <p:nvPr>
            <p:ph type="title"/>
          </p:nvPr>
        </p:nvSpPr>
        <p:spPr/>
        <p:txBody>
          <a:bodyPr/>
          <a:lstStyle/>
          <a:p>
            <a:r>
              <a:rPr lang="en-US" b="1" i="1" dirty="0" smtClean="0">
                <a:solidFill>
                  <a:srgbClr val="000000"/>
                </a:solidFill>
                <a:latin typeface="Times New Roman" pitchFamily="18" charset="0"/>
                <a:cs typeface="Times New Roman" pitchFamily="18" charset="0"/>
              </a:rPr>
              <a:t>Server operating system</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1982601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320801"/>
            <a:ext cx="9875520" cy="6034617"/>
          </a:xfrm>
        </p:spPr>
        <p:txBody>
          <a:bodyPr>
            <a:normAutofit/>
          </a:bodyPr>
          <a:lstStyle/>
          <a:p>
            <a:r>
              <a:rPr lang="en-US" sz="2000" b="1" dirty="0">
                <a:latin typeface="Times New Roman" pitchFamily="18" charset="0"/>
                <a:cs typeface="Times New Roman" pitchFamily="18" charset="0"/>
              </a:rPr>
              <a:t>Multiprocessor Operating System</a:t>
            </a:r>
            <a:r>
              <a:rPr lang="en-US" sz="2000" dirty="0">
                <a:latin typeface="Times New Roman" pitchFamily="18" charset="0"/>
                <a:cs typeface="Times New Roman" pitchFamily="18" charset="0"/>
              </a:rPr>
              <a:t> refers to the use of two or more central processing units (CPU) within a single computer system. These multiple CPUs are in a close communication sharing the computer bus, memory and other peripheral devices.</a:t>
            </a:r>
          </a:p>
          <a:p>
            <a:r>
              <a:rPr lang="en-US" sz="2000" dirty="0">
                <a:latin typeface="Times New Roman" pitchFamily="18" charset="0"/>
                <a:cs typeface="Times New Roman" pitchFamily="18" charset="0"/>
              </a:rPr>
              <a:t>These types of systems are used when very high speed is required to process a large volume of data. These systems are generally used in environment like satellite control, weather forecasting etc. The basic organization of multiprocessing system is shown in fig.</a:t>
            </a:r>
          </a:p>
        </p:txBody>
      </p:sp>
      <p:sp>
        <p:nvSpPr>
          <p:cNvPr id="4" name="Title 1"/>
          <p:cNvSpPr>
            <a:spLocks noGrp="1"/>
          </p:cNvSpPr>
          <p:nvPr>
            <p:ph type="title"/>
          </p:nvPr>
        </p:nvSpPr>
        <p:spPr>
          <a:xfrm>
            <a:off x="548640" y="0"/>
            <a:ext cx="9875520" cy="1524000"/>
          </a:xfrm>
        </p:spPr>
        <p:txBody>
          <a:bodyPr/>
          <a:lstStyle/>
          <a:p>
            <a:r>
              <a:rPr lang="en-US" b="1" i="1" dirty="0" smtClean="0">
                <a:solidFill>
                  <a:srgbClr val="000000"/>
                </a:solidFill>
                <a:latin typeface="Times New Roman" pitchFamily="18" charset="0"/>
                <a:cs typeface="Times New Roman" pitchFamily="18" charset="0"/>
              </a:rPr>
              <a:t>Multiprocessor operating system</a:t>
            </a:r>
            <a:endParaRPr lang="en-US"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420" y="3479800"/>
            <a:ext cx="592074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49755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508001"/>
            <a:ext cx="9875520" cy="4267200"/>
          </a:xfrm>
        </p:spPr>
        <p:txBody>
          <a:bodyPr>
            <a:normAutofit/>
          </a:bodyPr>
          <a:lstStyle/>
          <a:p>
            <a:r>
              <a:rPr lang="en-US" sz="2500" dirty="0">
                <a:latin typeface="Times New Roman" pitchFamily="18" charset="0"/>
                <a:cs typeface="Times New Roman" pitchFamily="18" charset="0"/>
              </a:rPr>
              <a:t>Multiprocessing system is based on the symmetric multiprocessing model, in which each processor runs an identical copy of operating system and these copies communicate with each other.</a:t>
            </a:r>
          </a:p>
          <a:p>
            <a:r>
              <a:rPr lang="en-US" sz="2500" dirty="0">
                <a:latin typeface="Times New Roman" pitchFamily="18" charset="0"/>
                <a:cs typeface="Times New Roman" pitchFamily="18" charset="0"/>
              </a:rPr>
              <a:t> The main advantage of multiprocessor system is to get more work done in a shorter period of time. Moreover, multiprocessor systems prove more reliable in the situations of failure of one processor. In this situation, the system with multiprocessor will not halt the system; it will only slow it down. </a:t>
            </a:r>
          </a:p>
        </p:txBody>
      </p:sp>
    </p:spTree>
    <p:extLst>
      <p:ext uri="{BB962C8B-B14F-4D97-AF65-F5344CB8AC3E}">
        <p14:creationId xmlns:p14="http://schemas.microsoft.com/office/powerpoint/2010/main" val="2137985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500" dirty="0">
                <a:latin typeface="Times New Roman" pitchFamily="18" charset="0"/>
                <a:cs typeface="Times New Roman" pitchFamily="18" charset="0"/>
              </a:rPr>
              <a:t>The next category is the personal computer operating system. </a:t>
            </a:r>
          </a:p>
          <a:p>
            <a:r>
              <a:rPr lang="en-US" sz="2500" dirty="0">
                <a:latin typeface="Times New Roman" pitchFamily="18" charset="0"/>
                <a:cs typeface="Times New Roman" pitchFamily="18" charset="0"/>
              </a:rPr>
              <a:t>Personal computer support multiprogramming, often with dozens of programs started up at boot time.</a:t>
            </a:r>
          </a:p>
          <a:p>
            <a:r>
              <a:rPr lang="en-US" sz="2500" dirty="0">
                <a:latin typeface="Times New Roman" pitchFamily="18" charset="0"/>
                <a:cs typeface="Times New Roman" pitchFamily="18" charset="0"/>
              </a:rPr>
              <a:t>Their job is to provide good support to a single user. They are widely used for word processing, spreadsheets, and Internet access. </a:t>
            </a:r>
          </a:p>
          <a:p>
            <a:r>
              <a:rPr lang="en-US" sz="2500" dirty="0">
                <a:latin typeface="Times New Roman" pitchFamily="18" charset="0"/>
                <a:cs typeface="Times New Roman" pitchFamily="18" charset="0"/>
              </a:rPr>
              <a:t>Common examples are Linux, FreeBSD, Windows Vista, and the Macintosh operating system. Personal computer operating systems are so widely known that probably little introduction is needed. In fact, many people are not even aware that other kinds exist. </a:t>
            </a:r>
            <a:br>
              <a:rPr lang="en-US" sz="2500" dirty="0">
                <a:latin typeface="Times New Roman" pitchFamily="18" charset="0"/>
                <a:cs typeface="Times New Roman" pitchFamily="18" charset="0"/>
              </a:rPr>
            </a:br>
            <a:endParaRPr lang="en-US" sz="2500" dirty="0">
              <a:latin typeface="Times New Roman" pitchFamily="18" charset="0"/>
              <a:cs typeface="Times New Roman" pitchFamily="18" charset="0"/>
            </a:endParaRPr>
          </a:p>
        </p:txBody>
      </p:sp>
      <p:sp>
        <p:nvSpPr>
          <p:cNvPr id="4" name="Title 1"/>
          <p:cNvSpPr>
            <a:spLocks noGrp="1"/>
          </p:cNvSpPr>
          <p:nvPr>
            <p:ph type="title"/>
          </p:nvPr>
        </p:nvSpPr>
        <p:spPr/>
        <p:txBody>
          <a:bodyPr>
            <a:normAutofit fontScale="90000"/>
          </a:bodyPr>
          <a:lstStyle/>
          <a:p>
            <a:r>
              <a:rPr lang="en-US" b="1" i="1" dirty="0" smtClean="0">
                <a:solidFill>
                  <a:srgbClr val="000000"/>
                </a:solidFill>
                <a:latin typeface="Times New Roman" pitchFamily="18" charset="0"/>
                <a:cs typeface="Times New Roman" pitchFamily="18" charset="0"/>
              </a:rPr>
              <a:t>Personal computer operating system</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594398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117600"/>
            <a:ext cx="9875520" cy="7518400"/>
          </a:xfrm>
        </p:spPr>
        <p:txBody>
          <a:bodyPr>
            <a:noAutofit/>
          </a:bodyPr>
          <a:lstStyle/>
          <a:p>
            <a:pPr>
              <a:lnSpc>
                <a:spcPct val="120000"/>
              </a:lnSpc>
            </a:pPr>
            <a:r>
              <a:rPr lang="en-US" sz="2300" dirty="0">
                <a:latin typeface="Times New Roman" pitchFamily="18" charset="0"/>
                <a:cs typeface="Times New Roman" pitchFamily="18" charset="0"/>
              </a:rPr>
              <a:t>Another type of operating system is the real-time system. These systems are characterized by having time as a key parameter. </a:t>
            </a:r>
          </a:p>
          <a:p>
            <a:pPr>
              <a:lnSpc>
                <a:spcPct val="120000"/>
              </a:lnSpc>
            </a:pPr>
            <a:r>
              <a:rPr lang="en-US" sz="2300" dirty="0">
                <a:latin typeface="Times New Roman" pitchFamily="18" charset="0"/>
                <a:cs typeface="Times New Roman" pitchFamily="18" charset="0"/>
              </a:rPr>
              <a:t>If the action absolutely </a:t>
            </a:r>
            <a:r>
              <a:rPr lang="en-US" sz="2300" i="1" dirty="0">
                <a:latin typeface="Times New Roman" pitchFamily="18" charset="0"/>
                <a:cs typeface="Times New Roman" pitchFamily="18" charset="0"/>
              </a:rPr>
              <a:t>must </a:t>
            </a:r>
            <a:r>
              <a:rPr lang="en-US" sz="2300" dirty="0">
                <a:latin typeface="Times New Roman" pitchFamily="18" charset="0"/>
                <a:cs typeface="Times New Roman" pitchFamily="18" charset="0"/>
              </a:rPr>
              <a:t>occur at a certain moment (or within a certain range), we have a </a:t>
            </a:r>
            <a:r>
              <a:rPr lang="en-US" sz="2300" b="1" dirty="0">
                <a:latin typeface="Times New Roman" pitchFamily="18" charset="0"/>
                <a:cs typeface="Times New Roman" pitchFamily="18" charset="0"/>
              </a:rPr>
              <a:t>hard real-time system. </a:t>
            </a:r>
            <a:r>
              <a:rPr lang="en-US" sz="2300" dirty="0">
                <a:latin typeface="Times New Roman" pitchFamily="18" charset="0"/>
                <a:cs typeface="Times New Roman" pitchFamily="18" charset="0"/>
              </a:rPr>
              <a:t>Many of these are found in industrial process control, avionics, military, and similar application areas. These systems must provide absolute guarantees that a certain action will occur by a certain time. </a:t>
            </a:r>
          </a:p>
          <a:p>
            <a:pPr>
              <a:lnSpc>
                <a:spcPct val="120000"/>
              </a:lnSpc>
            </a:pPr>
            <a:r>
              <a:rPr lang="en-US" sz="2300" dirty="0">
                <a:latin typeface="Times New Roman" pitchFamily="18" charset="0"/>
                <a:cs typeface="Times New Roman" pitchFamily="18" charset="0"/>
              </a:rPr>
              <a:t>Another kind of real-time system is a </a:t>
            </a:r>
            <a:r>
              <a:rPr lang="en-US" sz="2300" b="1" dirty="0">
                <a:latin typeface="Times New Roman" pitchFamily="18" charset="0"/>
                <a:cs typeface="Times New Roman" pitchFamily="18" charset="0"/>
              </a:rPr>
              <a:t>soft real-time system, </a:t>
            </a:r>
            <a:r>
              <a:rPr lang="en-US" sz="2300" dirty="0">
                <a:latin typeface="Times New Roman" pitchFamily="18" charset="0"/>
                <a:cs typeface="Times New Roman" pitchFamily="18" charset="0"/>
              </a:rPr>
              <a:t>in which missing an occasional deadline, while not desirable, is acceptable and does not cause any  permanent damage. Digital audio or multimedia systems fall in this category. Digital telephones are also soft real-time systems. </a:t>
            </a:r>
          </a:p>
          <a:p>
            <a:pPr>
              <a:lnSpc>
                <a:spcPct val="120000"/>
              </a:lnSpc>
            </a:pPr>
            <a:r>
              <a:rPr lang="en-US" sz="2300" dirty="0">
                <a:latin typeface="Times New Roman" pitchFamily="18" charset="0"/>
                <a:cs typeface="Times New Roman" pitchFamily="18" charset="0"/>
              </a:rPr>
              <a:t>For example, in industrial process control systems, real-time computers have to collect data about the production process and use it to control machines in the factory. Often there are hard deadlines that must be met. </a:t>
            </a:r>
          </a:p>
          <a:p>
            <a:pPr>
              <a:lnSpc>
                <a:spcPct val="120000"/>
              </a:lnSpc>
            </a:pPr>
            <a:r>
              <a:rPr lang="en-US" sz="2300" dirty="0">
                <a:latin typeface="Times New Roman" pitchFamily="18" charset="0"/>
                <a:cs typeface="Times New Roman" pitchFamily="18" charset="0"/>
              </a:rPr>
              <a:t>For example, if a car is moving down an assembly line, certain actions must take place at certain instants of time. If a welding robot welds too early or too late, the car will be ruined.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r>
              <a:rPr lang="en-US" sz="2300" dirty="0">
                <a:latin typeface="Times New Roman" pitchFamily="18" charset="0"/>
                <a:cs typeface="Times New Roman" pitchFamily="18" charset="0"/>
              </a:rPr>
              <a:t/>
            </a:r>
            <a:br>
              <a:rPr lang="en-US" sz="2300" dirty="0">
                <a:latin typeface="Times New Roman" pitchFamily="18" charset="0"/>
                <a:cs typeface="Times New Roman" pitchFamily="18" charset="0"/>
              </a:rPr>
            </a:br>
            <a:endParaRPr lang="en-US" sz="2300" dirty="0">
              <a:latin typeface="Times New Roman" pitchFamily="18" charset="0"/>
              <a:cs typeface="Times New Roman" pitchFamily="18" charset="0"/>
            </a:endParaRPr>
          </a:p>
        </p:txBody>
      </p:sp>
      <p:sp>
        <p:nvSpPr>
          <p:cNvPr id="4" name="Title 1"/>
          <p:cNvSpPr>
            <a:spLocks noGrp="1"/>
          </p:cNvSpPr>
          <p:nvPr>
            <p:ph type="title"/>
          </p:nvPr>
        </p:nvSpPr>
        <p:spPr>
          <a:xfrm>
            <a:off x="548640" y="-406400"/>
            <a:ext cx="9875520" cy="1524000"/>
          </a:xfrm>
        </p:spPr>
        <p:txBody>
          <a:bodyPr>
            <a:normAutofit/>
          </a:bodyPr>
          <a:lstStyle/>
          <a:p>
            <a:r>
              <a:rPr lang="en-US" b="1" i="1" dirty="0" smtClean="0">
                <a:solidFill>
                  <a:srgbClr val="000000"/>
                </a:solidFill>
                <a:latin typeface="Times New Roman" pitchFamily="18" charset="0"/>
                <a:cs typeface="Times New Roman" pitchFamily="18" charset="0"/>
              </a:rPr>
              <a:t>Real-time operating system</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655714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366184"/>
            <a:ext cx="9875520" cy="548216"/>
          </a:xfrm>
        </p:spPr>
        <p:txBody>
          <a:bodyPr>
            <a:normAutofit fontScale="90000"/>
          </a:bodyPr>
          <a:lstStyle/>
          <a:p>
            <a:r>
              <a:rPr lang="en-US" sz="4000" dirty="0">
                <a:latin typeface="Times New Roman" pitchFamily="18" charset="0"/>
                <a:cs typeface="Times New Roman" pitchFamily="18" charset="0"/>
              </a:rPr>
              <a:t>What is operating system?</a:t>
            </a:r>
          </a:p>
        </p:txBody>
      </p:sp>
      <p:sp>
        <p:nvSpPr>
          <p:cNvPr id="3" name="Content Placeholder 2"/>
          <p:cNvSpPr>
            <a:spLocks noGrp="1"/>
          </p:cNvSpPr>
          <p:nvPr>
            <p:ph idx="1"/>
          </p:nvPr>
        </p:nvSpPr>
        <p:spPr>
          <a:xfrm>
            <a:off x="548640" y="1016000"/>
            <a:ext cx="9875520" cy="4673599"/>
          </a:xfrm>
        </p:spPr>
        <p:txBody>
          <a:bodyPr>
            <a:normAutofit fontScale="55000" lnSpcReduction="20000"/>
          </a:bodyPr>
          <a:lstStyle/>
          <a:p>
            <a:r>
              <a:rPr lang="en-US" dirty="0" smtClean="0">
                <a:latin typeface="Times New Roman" pitchFamily="18" charset="0"/>
                <a:cs typeface="Times New Roman" pitchFamily="18" charset="0"/>
              </a:rPr>
              <a:t>It </a:t>
            </a:r>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software </a:t>
            </a:r>
            <a:r>
              <a:rPr lang="en-US" dirty="0">
                <a:latin typeface="Times New Roman" pitchFamily="18" charset="0"/>
                <a:cs typeface="Times New Roman" pitchFamily="18" charset="0"/>
              </a:rPr>
              <a:t>that runs in kernel </a:t>
            </a:r>
            <a:r>
              <a:rPr lang="en-US" dirty="0" smtClean="0">
                <a:latin typeface="Times New Roman" pitchFamily="18" charset="0"/>
                <a:cs typeface="Times New Roman" pitchFamily="18" charset="0"/>
              </a:rPr>
              <a:t>mode.</a:t>
            </a:r>
          </a:p>
          <a:p>
            <a:r>
              <a:rPr lang="en-US" dirty="0">
                <a:latin typeface="Times New Roman" pitchFamily="18" charset="0"/>
                <a:cs typeface="Times New Roman" pitchFamily="18" charset="0"/>
              </a:rPr>
              <a:t>An </a:t>
            </a:r>
            <a:r>
              <a:rPr lang="en-US" i="1" dirty="0">
                <a:latin typeface="Times New Roman" pitchFamily="18" charset="0"/>
                <a:cs typeface="Times New Roman" pitchFamily="18" charset="0"/>
              </a:rPr>
              <a:t>operating system </a:t>
            </a:r>
            <a:r>
              <a:rPr lang="en-US" dirty="0">
                <a:latin typeface="Times New Roman" pitchFamily="18" charset="0"/>
                <a:cs typeface="Times New Roman" pitchFamily="18" charset="0"/>
              </a:rPr>
              <a:t>is a program that acts </a:t>
            </a:r>
            <a:r>
              <a:rPr lang="en-US" dirty="0" smtClean="0">
                <a:latin typeface="Times New Roman" pitchFamily="18" charset="0"/>
                <a:cs typeface="Times New Roman" pitchFamily="18" charset="0"/>
              </a:rPr>
              <a:t>as an intermediary </a:t>
            </a:r>
            <a:r>
              <a:rPr lang="en-US" dirty="0">
                <a:latin typeface="Times New Roman" pitchFamily="18" charset="0"/>
                <a:cs typeface="Times New Roman" pitchFamily="18" charset="0"/>
              </a:rPr>
              <a:t>between a user of a </a:t>
            </a:r>
            <a:r>
              <a:rPr lang="en-US" dirty="0" smtClean="0">
                <a:latin typeface="Times New Roman" pitchFamily="18" charset="0"/>
                <a:cs typeface="Times New Roman" pitchFamily="18" charset="0"/>
              </a:rPr>
              <a:t>computer and the computer </a:t>
            </a:r>
            <a:r>
              <a:rPr lang="en-US" dirty="0">
                <a:latin typeface="Times New Roman" pitchFamily="18" charset="0"/>
                <a:cs typeface="Times New Roman" pitchFamily="18" charset="0"/>
              </a:rPr>
              <a:t>hardware.</a:t>
            </a:r>
            <a:r>
              <a:rPr lang="en-US" dirty="0" smtClean="0">
                <a:latin typeface="Times New Roman" pitchFamily="18" charset="0"/>
                <a:cs typeface="Times New Roman" pitchFamily="18" charset="0"/>
              </a:rPr>
              <a:t> </a:t>
            </a:r>
          </a:p>
          <a:p>
            <a:r>
              <a:rPr lang="en-US" dirty="0">
                <a:latin typeface="Times New Roman" pitchFamily="18" charset="0"/>
                <a:cs typeface="Times New Roman" pitchFamily="18" charset="0"/>
              </a:rPr>
              <a:t>The purpose of an operating system is to provide </a:t>
            </a:r>
            <a:r>
              <a:rPr lang="en-US" dirty="0" smtClean="0">
                <a:latin typeface="Times New Roman" pitchFamily="18" charset="0"/>
                <a:cs typeface="Times New Roman" pitchFamily="18" charset="0"/>
              </a:rPr>
              <a:t>an environment </a:t>
            </a:r>
            <a:r>
              <a:rPr lang="en-US" dirty="0">
                <a:latin typeface="Times New Roman" pitchFamily="18" charset="0"/>
                <a:cs typeface="Times New Roman" pitchFamily="18" charset="0"/>
              </a:rPr>
              <a:t>in which a user can execute </a:t>
            </a:r>
            <a:r>
              <a:rPr lang="en-US" dirty="0" smtClean="0">
                <a:latin typeface="Times New Roman" pitchFamily="18" charset="0"/>
                <a:cs typeface="Times New Roman" pitchFamily="18" charset="0"/>
              </a:rPr>
              <a:t>programs.</a:t>
            </a:r>
          </a:p>
          <a:p>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primary goal of an operating system is thus </a:t>
            </a:r>
            <a:r>
              <a:rPr lang="en-US" dirty="0" smtClean="0">
                <a:latin typeface="Times New Roman" pitchFamily="18" charset="0"/>
                <a:cs typeface="Times New Roman" pitchFamily="18" charset="0"/>
              </a:rPr>
              <a:t>to make </a:t>
            </a:r>
            <a:r>
              <a:rPr lang="en-US" dirty="0">
                <a:latin typeface="Times New Roman" pitchFamily="18" charset="0"/>
                <a:cs typeface="Times New Roman" pitchFamily="18" charset="0"/>
              </a:rPr>
              <a:t>the computer system </a:t>
            </a:r>
            <a:r>
              <a:rPr lang="en-US" i="1" dirty="0">
                <a:latin typeface="Times New Roman" pitchFamily="18" charset="0"/>
                <a:cs typeface="Times New Roman" pitchFamily="18" charset="0"/>
              </a:rPr>
              <a:t>convenient </a:t>
            </a:r>
            <a:r>
              <a:rPr lang="en-US" dirty="0">
                <a:latin typeface="Times New Roman" pitchFamily="18" charset="0"/>
                <a:cs typeface="Times New Roman" pitchFamily="18" charset="0"/>
              </a:rPr>
              <a:t>to use.</a:t>
            </a:r>
            <a:r>
              <a:rPr lang="en-US" dirty="0" smtClean="0">
                <a:latin typeface="Times New Roman" pitchFamily="18" charset="0"/>
                <a:cs typeface="Times New Roman" pitchFamily="18" charset="0"/>
              </a:rPr>
              <a:t> </a:t>
            </a:r>
          </a:p>
          <a:p>
            <a:r>
              <a:rPr lang="en-US" dirty="0">
                <a:latin typeface="Times New Roman" pitchFamily="18" charset="0"/>
                <a:cs typeface="Times New Roman" pitchFamily="18" charset="0"/>
              </a:rPr>
              <a:t>A secondary goal is to use the computer hardware </a:t>
            </a:r>
            <a:r>
              <a:rPr lang="en-US" dirty="0" smtClean="0">
                <a:latin typeface="Times New Roman" pitchFamily="18" charset="0"/>
                <a:cs typeface="Times New Roman" pitchFamily="18" charset="0"/>
              </a:rPr>
              <a:t>in an </a:t>
            </a:r>
            <a:r>
              <a:rPr lang="en-US" i="1" dirty="0">
                <a:latin typeface="Times New Roman" pitchFamily="18" charset="0"/>
                <a:cs typeface="Times New Roman" pitchFamily="18" charset="0"/>
              </a:rPr>
              <a:t>efficient </a:t>
            </a:r>
            <a:r>
              <a:rPr lang="en-US" dirty="0">
                <a:latin typeface="Times New Roman" pitchFamily="18" charset="0"/>
                <a:cs typeface="Times New Roman" pitchFamily="18" charset="0"/>
              </a:rPr>
              <a:t>manner.</a:t>
            </a:r>
            <a:r>
              <a:rPr lang="en-US" dirty="0" smtClean="0">
                <a:latin typeface="Times New Roman" pitchFamily="18" charset="0"/>
                <a:cs typeface="Times New Roman" pitchFamily="18" charset="0"/>
              </a:rPr>
              <a:t> </a:t>
            </a:r>
          </a:p>
          <a:p>
            <a:r>
              <a:rPr lang="en-US" dirty="0">
                <a:latin typeface="Times New Roman" pitchFamily="18" charset="0"/>
                <a:cs typeface="Times New Roman" pitchFamily="18" charset="0"/>
              </a:rPr>
              <a:t>Some examples </a:t>
            </a:r>
            <a:r>
              <a:rPr lang="en-US" dirty="0" smtClean="0">
                <a:latin typeface="Times New Roman" pitchFamily="18" charset="0"/>
                <a:cs typeface="Times New Roman" pitchFamily="18" charset="0"/>
              </a:rPr>
              <a:t>of operating </a:t>
            </a:r>
            <a:r>
              <a:rPr lang="en-US" dirty="0">
                <a:latin typeface="Times New Roman" pitchFamily="18" charset="0"/>
                <a:cs typeface="Times New Roman" pitchFamily="18" charset="0"/>
              </a:rPr>
              <a:t>systems are UNIX, Mach, MS-DOS, </a:t>
            </a:r>
            <a:r>
              <a:rPr lang="en-US" dirty="0" smtClean="0">
                <a:latin typeface="Times New Roman" pitchFamily="18" charset="0"/>
                <a:cs typeface="Times New Roman" pitchFamily="18" charset="0"/>
              </a:rPr>
              <a:t>MS-Windows</a:t>
            </a:r>
            <a:r>
              <a:rPr lang="en-US" dirty="0">
                <a:latin typeface="Times New Roman" pitchFamily="18" charset="0"/>
                <a:cs typeface="Times New Roman" pitchFamily="18" charset="0"/>
              </a:rPr>
              <a:t>, Windows/NT, OS/2 and </a:t>
            </a:r>
            <a:r>
              <a:rPr lang="en-US" dirty="0" err="1" smtClean="0">
                <a:latin typeface="Times New Roman" pitchFamily="18" charset="0"/>
                <a:cs typeface="Times New Roman" pitchFamily="18" charset="0"/>
              </a:rPr>
              <a:t>MacOS</a:t>
            </a:r>
            <a:r>
              <a:rPr lang="en-US" dirty="0" smtClean="0">
                <a:latin typeface="Times New Roman" pitchFamily="18" charset="0"/>
                <a:cs typeface="Times New Roman" pitchFamily="18" charset="0"/>
              </a:rPr>
              <a:t>.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40" y="3657600"/>
            <a:ext cx="697230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56073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a:latin typeface="Times New Roman" pitchFamily="18" charset="0"/>
                <a:cs typeface="Times New Roman" pitchFamily="18" charset="0"/>
              </a:rPr>
              <a:t>Embedded systems run on the computers that control devices that are not generally thought of as computers and which do not accept user-installed </a:t>
            </a:r>
            <a:r>
              <a:rPr lang="en-US" dirty="0" smtClean="0">
                <a:latin typeface="Times New Roman" pitchFamily="18" charset="0"/>
                <a:cs typeface="Times New Roman" pitchFamily="18" charset="0"/>
              </a:rPr>
              <a:t>software.</a:t>
            </a:r>
          </a:p>
          <a:p>
            <a:r>
              <a:rPr lang="en-US" dirty="0" smtClean="0">
                <a:latin typeface="Times New Roman" pitchFamily="18" charset="0"/>
                <a:cs typeface="Times New Roman" pitchFamily="18" charset="0"/>
              </a:rPr>
              <a:t>Typical </a:t>
            </a:r>
            <a:r>
              <a:rPr lang="en-US" dirty="0">
                <a:latin typeface="Times New Roman" pitchFamily="18" charset="0"/>
                <a:cs typeface="Times New Roman" pitchFamily="18" charset="0"/>
              </a:rPr>
              <a:t>examples are microwave ovens, TV sets, cars, DVD recorders, cell</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phones, MP3 players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main property which distinguishes embedded systems </a:t>
            </a:r>
            <a:r>
              <a:rPr lang="en-US" dirty="0" smtClean="0">
                <a:latin typeface="Times New Roman" pitchFamily="18" charset="0"/>
                <a:cs typeface="Times New Roman" pitchFamily="18" charset="0"/>
              </a:rPr>
              <a:t>from handhelds </a:t>
            </a:r>
            <a:r>
              <a:rPr lang="en-US" dirty="0">
                <a:latin typeface="Times New Roman" pitchFamily="18" charset="0"/>
                <a:cs typeface="Times New Roman" pitchFamily="18" charset="0"/>
              </a:rPr>
              <a:t>is the certainty that no untrusted software will ever run on </a:t>
            </a:r>
            <a:r>
              <a:rPr lang="en-US" dirty="0" smtClean="0">
                <a:latin typeface="Times New Roman" pitchFamily="18" charset="0"/>
                <a:cs typeface="Times New Roman" pitchFamily="18" charset="0"/>
              </a:rPr>
              <a:t>it.</a:t>
            </a:r>
          </a:p>
          <a:p>
            <a:r>
              <a:rPr lang="en-US" dirty="0" smtClean="0">
                <a:latin typeface="Times New Roman" pitchFamily="18" charset="0"/>
                <a:cs typeface="Times New Roman" pitchFamily="18" charset="0"/>
              </a:rPr>
              <a:t>You</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cannot </a:t>
            </a:r>
            <a:r>
              <a:rPr lang="en-US" dirty="0">
                <a:latin typeface="Times New Roman" pitchFamily="18" charset="0"/>
                <a:cs typeface="Times New Roman" pitchFamily="18" charset="0"/>
              </a:rPr>
              <a:t>download new applications to your microwave oven—all the software is </a:t>
            </a:r>
            <a:r>
              <a:rPr lang="en-US" dirty="0" smtClean="0">
                <a:latin typeface="Times New Roman" pitchFamily="18" charset="0"/>
                <a:cs typeface="Times New Roman" pitchFamily="18" charset="0"/>
              </a:rPr>
              <a:t>in ROM</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This </a:t>
            </a:r>
            <a:r>
              <a:rPr lang="en-US" dirty="0">
                <a:latin typeface="Times New Roman" pitchFamily="18" charset="0"/>
                <a:cs typeface="Times New Roman" pitchFamily="18" charset="0"/>
              </a:rPr>
              <a:t>means that there is no need for protection between </a:t>
            </a:r>
            <a:r>
              <a:rPr lang="en-US" dirty="0" smtClean="0">
                <a:latin typeface="Times New Roman" pitchFamily="18" charset="0"/>
                <a:cs typeface="Times New Roman" pitchFamily="18" charset="0"/>
              </a:rPr>
              <a:t>applications, leading </a:t>
            </a:r>
            <a:r>
              <a:rPr lang="en-US" dirty="0">
                <a:latin typeface="Times New Roman" pitchFamily="18" charset="0"/>
                <a:cs typeface="Times New Roman" pitchFamily="18" charset="0"/>
              </a:rPr>
              <a:t>to some simplification Systems such as QNX and </a:t>
            </a:r>
            <a:r>
              <a:rPr lang="en-US" dirty="0" err="1">
                <a:latin typeface="Times New Roman" pitchFamily="18" charset="0"/>
                <a:cs typeface="Times New Roman" pitchFamily="18" charset="0"/>
              </a:rPr>
              <a:t>VxWorks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are popular in this </a:t>
            </a:r>
            <a:r>
              <a:rPr lang="en-US" dirty="0">
                <a:latin typeface="Times New Roman" pitchFamily="18" charset="0"/>
                <a:cs typeface="Times New Roman" pitchFamily="18" charset="0"/>
              </a:rPr>
              <a:t>domain.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4" name="Title 1"/>
          <p:cNvSpPr>
            <a:spLocks noGrp="1"/>
          </p:cNvSpPr>
          <p:nvPr>
            <p:ph type="title"/>
          </p:nvPr>
        </p:nvSpPr>
        <p:spPr/>
        <p:txBody>
          <a:bodyPr>
            <a:normAutofit/>
          </a:bodyPr>
          <a:lstStyle/>
          <a:p>
            <a:r>
              <a:rPr lang="en-US" b="1" i="1" dirty="0" smtClean="0">
                <a:solidFill>
                  <a:srgbClr val="000000"/>
                </a:solidFill>
                <a:latin typeface="Times New Roman" pitchFamily="18" charset="0"/>
                <a:cs typeface="Times New Roman" pitchFamily="18" charset="0"/>
              </a:rPr>
              <a:t>Embedded operating system</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26959242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2133601"/>
            <a:ext cx="9875520" cy="5283199"/>
          </a:xfrm>
        </p:spPr>
        <p:txBody>
          <a:bodyPr>
            <a:noAutofit/>
          </a:bodyPr>
          <a:lstStyle/>
          <a:p>
            <a:r>
              <a:rPr lang="en-US" sz="2500" dirty="0">
                <a:latin typeface="Times New Roman" pitchFamily="18" charset="0"/>
                <a:cs typeface="Times New Roman" pitchFamily="18" charset="0"/>
              </a:rPr>
              <a:t>The smallest operating systems run on smart cards, which are credit card sized devices containing a CPU chip. </a:t>
            </a:r>
          </a:p>
          <a:p>
            <a:r>
              <a:rPr lang="en-US" sz="2500" dirty="0">
                <a:latin typeface="Times New Roman" pitchFamily="18" charset="0"/>
                <a:cs typeface="Times New Roman" pitchFamily="18" charset="0"/>
              </a:rPr>
              <a:t>They have very severe processing power and memory constraints.</a:t>
            </a:r>
          </a:p>
          <a:p>
            <a:r>
              <a:rPr lang="en-US" sz="2500" dirty="0">
                <a:latin typeface="Times New Roman" pitchFamily="18" charset="0"/>
                <a:cs typeface="Times New Roman" pitchFamily="18" charset="0"/>
              </a:rPr>
              <a:t> Some are powered by contacts in the reader into which they are inserted, but contactless smart cards are inductively powered, which greatly limits what they can do. </a:t>
            </a:r>
          </a:p>
          <a:p>
            <a:r>
              <a:rPr lang="en-US" sz="2500" dirty="0">
                <a:latin typeface="Times New Roman" pitchFamily="18" charset="0"/>
                <a:cs typeface="Times New Roman" pitchFamily="18" charset="0"/>
              </a:rPr>
              <a:t>Some of them can handle only a single function, such as electronic payments, but others can handle multiple functions on the same smart card. Often these are proprietary systems. </a:t>
            </a:r>
          </a:p>
          <a:p>
            <a:r>
              <a:rPr lang="en-US" sz="2500" dirty="0">
                <a:latin typeface="Times New Roman" pitchFamily="18" charset="0"/>
                <a:cs typeface="Times New Roman" pitchFamily="18" charset="0"/>
              </a:rPr>
              <a:t>Some smart cards are Java oriented. What this means is that the ROM on the smart card holds an interpreter for the Java Virtual Machine (JVM). </a:t>
            </a:r>
            <a:br>
              <a:rPr lang="en-US" sz="2500" dirty="0">
                <a:latin typeface="Times New Roman" pitchFamily="18" charset="0"/>
                <a:cs typeface="Times New Roman" pitchFamily="18" charset="0"/>
              </a:rPr>
            </a:br>
            <a:r>
              <a:rPr lang="en-US" sz="2500" dirty="0">
                <a:latin typeface="Times New Roman" pitchFamily="18" charset="0"/>
                <a:cs typeface="Times New Roman" pitchFamily="18" charset="0"/>
              </a:rPr>
              <a:t/>
            </a:r>
            <a:br>
              <a:rPr lang="en-US" sz="2500" dirty="0">
                <a:latin typeface="Times New Roman" pitchFamily="18" charset="0"/>
                <a:cs typeface="Times New Roman" pitchFamily="18" charset="0"/>
              </a:rPr>
            </a:br>
            <a:endParaRPr lang="en-US" sz="2500" dirty="0">
              <a:latin typeface="Times New Roman" pitchFamily="18" charset="0"/>
              <a:cs typeface="Times New Roman" pitchFamily="18" charset="0"/>
            </a:endParaRPr>
          </a:p>
        </p:txBody>
      </p:sp>
      <p:sp>
        <p:nvSpPr>
          <p:cNvPr id="4" name="Title 1"/>
          <p:cNvSpPr>
            <a:spLocks noGrp="1"/>
          </p:cNvSpPr>
          <p:nvPr>
            <p:ph type="title"/>
          </p:nvPr>
        </p:nvSpPr>
        <p:spPr/>
        <p:txBody>
          <a:bodyPr>
            <a:normAutofit/>
          </a:bodyPr>
          <a:lstStyle/>
          <a:p>
            <a:r>
              <a:rPr lang="en-US" b="1" i="1" dirty="0" smtClean="0">
                <a:solidFill>
                  <a:srgbClr val="000000"/>
                </a:solidFill>
                <a:latin typeface="Times New Roman" pitchFamily="18" charset="0"/>
                <a:cs typeface="Times New Roman" pitchFamily="18" charset="0"/>
              </a:rPr>
              <a:t>Smart card operating system</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7059269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28" y="730730"/>
            <a:ext cx="10377144" cy="7682540"/>
          </a:xfrm>
          <a:prstGeom prst="rect">
            <a:avLst/>
          </a:prstGeom>
        </p:spPr>
      </p:pic>
      <p:sp>
        <p:nvSpPr>
          <p:cNvPr id="2" name="Oval 1"/>
          <p:cNvSpPr/>
          <p:nvPr/>
        </p:nvSpPr>
        <p:spPr>
          <a:xfrm>
            <a:off x="9601200" y="730729"/>
            <a:ext cx="914400" cy="10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114949" tIns="57475" rIns="114949" bIns="57475" rtlCol="0" anchor="ctr"/>
          <a:lstStyle/>
          <a:p>
            <a:pPr algn="ctr"/>
            <a:r>
              <a:rPr lang="en-US" sz="6800" b="1" dirty="0"/>
              <a:t>1</a:t>
            </a:r>
          </a:p>
        </p:txBody>
      </p:sp>
    </p:spTree>
    <p:extLst>
      <p:ext uri="{BB962C8B-B14F-4D97-AF65-F5344CB8AC3E}">
        <p14:creationId xmlns:p14="http://schemas.microsoft.com/office/powerpoint/2010/main" val="10724067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599"/>
          <a:stretch/>
        </p:blipFill>
        <p:spPr>
          <a:xfrm>
            <a:off x="303543" y="406402"/>
            <a:ext cx="10365715" cy="8552901"/>
          </a:xfrm>
          <a:prstGeom prst="rect">
            <a:avLst/>
          </a:prstGeom>
        </p:spPr>
      </p:pic>
      <p:sp>
        <p:nvSpPr>
          <p:cNvPr id="3" name="Oval 2"/>
          <p:cNvSpPr/>
          <p:nvPr/>
        </p:nvSpPr>
        <p:spPr>
          <a:xfrm>
            <a:off x="365760" y="0"/>
            <a:ext cx="914400" cy="10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114949" tIns="57475" rIns="114949" bIns="57475" rtlCol="0" anchor="ctr"/>
          <a:lstStyle/>
          <a:p>
            <a:pPr algn="ctr"/>
            <a:r>
              <a:rPr lang="en-US" sz="6800" b="1" dirty="0"/>
              <a:t>2</a:t>
            </a:r>
          </a:p>
        </p:txBody>
      </p:sp>
    </p:spTree>
    <p:extLst>
      <p:ext uri="{BB962C8B-B14F-4D97-AF65-F5344CB8AC3E}">
        <p14:creationId xmlns:p14="http://schemas.microsoft.com/office/powerpoint/2010/main" val="18784804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39800"/>
            <a:ext cx="10789920" cy="726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74320" y="1625600"/>
            <a:ext cx="365760" cy="508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114949" tIns="57475" rIns="114949" bIns="57475" rtlCol="0" anchor="ctr"/>
          <a:lstStyle/>
          <a:p>
            <a:pPr algn="ctr"/>
            <a:endParaRPr lang="en-US"/>
          </a:p>
        </p:txBody>
      </p:sp>
      <p:sp>
        <p:nvSpPr>
          <p:cNvPr id="5" name="Oval 4"/>
          <p:cNvSpPr/>
          <p:nvPr/>
        </p:nvSpPr>
        <p:spPr>
          <a:xfrm>
            <a:off x="4846320" y="101600"/>
            <a:ext cx="914400" cy="10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114949" tIns="57475" rIns="114949" bIns="57475" rtlCol="0" anchor="ctr"/>
          <a:lstStyle/>
          <a:p>
            <a:pPr algn="ctr"/>
            <a:r>
              <a:rPr lang="en-US" sz="6800" b="1" dirty="0"/>
              <a:t>3</a:t>
            </a:r>
          </a:p>
        </p:txBody>
      </p:sp>
    </p:spTree>
    <p:extLst>
      <p:ext uri="{BB962C8B-B14F-4D97-AF65-F5344CB8AC3E}">
        <p14:creationId xmlns:p14="http://schemas.microsoft.com/office/powerpoint/2010/main" val="1742594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400" y="1162476"/>
            <a:ext cx="9200000" cy="6819048"/>
          </a:xfrm>
          <a:prstGeom prst="rect">
            <a:avLst/>
          </a:prstGeom>
        </p:spPr>
      </p:pic>
      <p:sp>
        <p:nvSpPr>
          <p:cNvPr id="3" name="Oval 2"/>
          <p:cNvSpPr/>
          <p:nvPr/>
        </p:nvSpPr>
        <p:spPr>
          <a:xfrm>
            <a:off x="822960" y="730729"/>
            <a:ext cx="914400" cy="10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114949" tIns="57475" rIns="114949" bIns="57475" rtlCol="0" anchor="ctr"/>
          <a:lstStyle/>
          <a:p>
            <a:pPr algn="ctr"/>
            <a:r>
              <a:rPr lang="en-US" sz="6800" b="1" dirty="0"/>
              <a:t>4</a:t>
            </a:r>
          </a:p>
        </p:txBody>
      </p:sp>
      <p:sp>
        <p:nvSpPr>
          <p:cNvPr id="2" name="TextBox 1"/>
          <p:cNvSpPr txBox="1"/>
          <p:nvPr/>
        </p:nvSpPr>
        <p:spPr>
          <a:xfrm>
            <a:off x="4114800" y="7367086"/>
            <a:ext cx="4937760" cy="577737"/>
          </a:xfrm>
          <a:prstGeom prst="rect">
            <a:avLst/>
          </a:prstGeom>
          <a:noFill/>
        </p:spPr>
        <p:txBody>
          <a:bodyPr wrap="square" lIns="114949" tIns="57475" rIns="114949" bIns="57475" rtlCol="0">
            <a:spAutoFit/>
          </a:bodyPr>
          <a:lstStyle/>
          <a:p>
            <a:r>
              <a:rPr lang="en-US" sz="3000" b="1" dirty="0"/>
              <a:t>Due to message passing</a:t>
            </a:r>
          </a:p>
        </p:txBody>
      </p:sp>
    </p:spTree>
    <p:extLst>
      <p:ext uri="{BB962C8B-B14F-4D97-AF65-F5344CB8AC3E}">
        <p14:creationId xmlns:p14="http://schemas.microsoft.com/office/powerpoint/2010/main" val="41566976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14" y="254540"/>
            <a:ext cx="10708572" cy="8634921"/>
          </a:xfrm>
          <a:prstGeom prst="rect">
            <a:avLst/>
          </a:prstGeom>
        </p:spPr>
      </p:pic>
    </p:spTree>
    <p:extLst>
      <p:ext uri="{BB962C8B-B14F-4D97-AF65-F5344CB8AC3E}">
        <p14:creationId xmlns:p14="http://schemas.microsoft.com/office/powerpoint/2010/main" val="29543342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65359"/>
          <a:stretch/>
        </p:blipFill>
        <p:spPr>
          <a:xfrm>
            <a:off x="794971" y="101600"/>
            <a:ext cx="9382858" cy="254256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844800"/>
            <a:ext cx="7498080" cy="6268843"/>
          </a:xfrm>
          <a:prstGeom prst="rect">
            <a:avLst/>
          </a:prstGeom>
        </p:spPr>
      </p:pic>
      <p:sp>
        <p:nvSpPr>
          <p:cNvPr id="5" name="Oval 4"/>
          <p:cNvSpPr/>
          <p:nvPr/>
        </p:nvSpPr>
        <p:spPr>
          <a:xfrm>
            <a:off x="640080" y="0"/>
            <a:ext cx="914400" cy="10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114949" tIns="57475" rIns="114949" bIns="57475" rtlCol="0" anchor="ctr"/>
          <a:lstStyle/>
          <a:p>
            <a:pPr algn="ctr"/>
            <a:r>
              <a:rPr lang="en-US" sz="6800" b="1" dirty="0"/>
              <a:t>5</a:t>
            </a:r>
          </a:p>
        </p:txBody>
      </p:sp>
    </p:spTree>
    <p:extLst>
      <p:ext uri="{BB962C8B-B14F-4D97-AF65-F5344CB8AC3E}">
        <p14:creationId xmlns:p14="http://schemas.microsoft.com/office/powerpoint/2010/main" val="3673007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203200"/>
            <a:ext cx="9875520" cy="1524000"/>
          </a:xfrm>
        </p:spPr>
        <p:txBody>
          <a:bodyPr>
            <a:normAutofit/>
          </a:bodyPr>
          <a:lstStyle/>
          <a:p>
            <a:r>
              <a:rPr lang="en-US" sz="4500" b="1" dirty="0">
                <a:latin typeface="Times New Roman" pitchFamily="18" charset="0"/>
                <a:cs typeface="Times New Roman" pitchFamily="18" charset="0"/>
              </a:rPr>
              <a:t>System Call</a:t>
            </a:r>
          </a:p>
        </p:txBody>
      </p:sp>
      <p:sp>
        <p:nvSpPr>
          <p:cNvPr id="3" name="Content Placeholder 2"/>
          <p:cNvSpPr>
            <a:spLocks noGrp="1"/>
          </p:cNvSpPr>
          <p:nvPr>
            <p:ph idx="1"/>
          </p:nvPr>
        </p:nvSpPr>
        <p:spPr>
          <a:xfrm>
            <a:off x="548640" y="1016000"/>
            <a:ext cx="9875520" cy="7681384"/>
          </a:xfrm>
        </p:spPr>
        <p:txBody>
          <a:bodyPr>
            <a:normAutofit/>
          </a:bodyPr>
          <a:lstStyle/>
          <a:p>
            <a:r>
              <a:rPr lang="en-US" sz="2500" b="1" dirty="0">
                <a:latin typeface="Times New Roman" pitchFamily="18" charset="0"/>
                <a:cs typeface="Times New Roman" pitchFamily="18" charset="0"/>
              </a:rPr>
              <a:t>System call is the programmatic way in which a computer program requests a service from the kernel of the operating system.</a:t>
            </a:r>
          </a:p>
          <a:p>
            <a:r>
              <a:rPr lang="en-US" sz="2500" dirty="0">
                <a:latin typeface="Times New Roman" pitchFamily="18" charset="0"/>
                <a:cs typeface="Times New Roman" pitchFamily="18" charset="0"/>
              </a:rPr>
              <a:t>Some kinds of system calls:</a:t>
            </a:r>
          </a:p>
          <a:p>
            <a:pPr lvl="1"/>
            <a:r>
              <a:rPr lang="en-US" sz="2000" dirty="0">
                <a:latin typeface="Times New Roman" pitchFamily="18" charset="0"/>
                <a:cs typeface="Times New Roman" pitchFamily="18" charset="0"/>
              </a:rPr>
              <a:t>Process management </a:t>
            </a:r>
          </a:p>
          <a:p>
            <a:pPr lvl="1"/>
            <a:r>
              <a:rPr lang="en-US" sz="2000" dirty="0">
                <a:latin typeface="Times New Roman" pitchFamily="18" charset="0"/>
                <a:cs typeface="Times New Roman" pitchFamily="18" charset="0"/>
              </a:rPr>
              <a:t>File management </a:t>
            </a:r>
          </a:p>
          <a:p>
            <a:pPr lvl="1"/>
            <a:r>
              <a:rPr lang="en-US" sz="2000" dirty="0">
                <a:latin typeface="Times New Roman" pitchFamily="18" charset="0"/>
                <a:cs typeface="Times New Roman" pitchFamily="18" charset="0"/>
              </a:rPr>
              <a:t>Directory management </a:t>
            </a:r>
          </a:p>
          <a:p>
            <a:pPr marL="574746" lvl="1" indent="0">
              <a:buNone/>
            </a:pPr>
            <a:endParaRPr lang="en-US" sz="2000" dirty="0">
              <a:latin typeface="Times New Roman" pitchFamily="18" charset="0"/>
              <a:cs typeface="Times New Roman" pitchFamily="18" charset="0"/>
            </a:endParaRPr>
          </a:p>
          <a:p>
            <a:r>
              <a:rPr lang="en-US" sz="2500" b="1" dirty="0">
                <a:latin typeface="Times New Roman" pitchFamily="18" charset="0"/>
                <a:cs typeface="Times New Roman" pitchFamily="18" charset="0"/>
              </a:rPr>
              <a:t>Process management</a:t>
            </a:r>
            <a:r>
              <a:rPr lang="en-US" sz="2500" dirty="0">
                <a:latin typeface="Times New Roman" pitchFamily="18" charset="0"/>
                <a:cs typeface="Times New Roman" pitchFamily="18" charset="0"/>
              </a:rPr>
              <a:t> </a:t>
            </a:r>
          </a:p>
          <a:p>
            <a:pPr lvl="1"/>
            <a:r>
              <a:rPr lang="en-US" sz="2000" dirty="0">
                <a:latin typeface="Times New Roman" pitchFamily="18" charset="0"/>
                <a:cs typeface="Times New Roman" pitchFamily="18" charset="0"/>
              </a:rPr>
              <a:t>end, abort</a:t>
            </a:r>
          </a:p>
          <a:p>
            <a:pPr lvl="1"/>
            <a:r>
              <a:rPr lang="en-US" sz="2000" dirty="0">
                <a:latin typeface="Times New Roman" pitchFamily="18" charset="0"/>
                <a:cs typeface="Times New Roman" pitchFamily="18" charset="0"/>
              </a:rPr>
              <a:t>Load , execute</a:t>
            </a:r>
          </a:p>
          <a:p>
            <a:pPr lvl="1"/>
            <a:r>
              <a:rPr lang="en-US" sz="2000" dirty="0">
                <a:latin typeface="Times New Roman" pitchFamily="18" charset="0"/>
                <a:cs typeface="Times New Roman" pitchFamily="18" charset="0"/>
              </a:rPr>
              <a:t>Create process, terminate process</a:t>
            </a:r>
          </a:p>
          <a:p>
            <a:pPr lvl="1"/>
            <a:r>
              <a:rPr lang="en-US" sz="2000" dirty="0">
                <a:latin typeface="Times New Roman" pitchFamily="18" charset="0"/>
                <a:cs typeface="Times New Roman" pitchFamily="18" charset="0"/>
              </a:rPr>
              <a:t>Get process attributes, set process attributes</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880" y="6099568"/>
            <a:ext cx="8275320" cy="263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040880" y="2048907"/>
            <a:ext cx="3657600" cy="4717332"/>
          </a:xfrm>
          <a:prstGeom prst="rect">
            <a:avLst/>
          </a:prstGeom>
        </p:spPr>
        <p:style>
          <a:lnRef idx="2">
            <a:schemeClr val="dk1"/>
          </a:lnRef>
          <a:fillRef idx="1">
            <a:schemeClr val="lt1"/>
          </a:fillRef>
          <a:effectRef idx="0">
            <a:schemeClr val="dk1"/>
          </a:effectRef>
          <a:fontRef idx="minor">
            <a:schemeClr val="dk1"/>
          </a:fontRef>
        </p:style>
        <p:txBody>
          <a:bodyPr wrap="square" lIns="114949" tIns="57475" rIns="114949" bIns="57475" rtlCol="0">
            <a:spAutoFit/>
          </a:bodyPr>
          <a:lstStyle/>
          <a:p>
            <a:r>
              <a:rPr lang="en-US" dirty="0" smtClean="0"/>
              <a:t>Main() </a:t>
            </a:r>
          </a:p>
          <a:p>
            <a:r>
              <a:rPr lang="en-US" dirty="0" smtClean="0"/>
              <a:t>{</a:t>
            </a:r>
          </a:p>
          <a:p>
            <a:r>
              <a:rPr lang="en-US" dirty="0"/>
              <a:t>	</a:t>
            </a:r>
            <a:r>
              <a:rPr lang="en-US" dirty="0" smtClean="0"/>
              <a:t>fork();</a:t>
            </a:r>
          </a:p>
          <a:p>
            <a:r>
              <a:rPr lang="en-US" dirty="0" err="1" smtClean="0"/>
              <a:t>Printf</a:t>
            </a:r>
            <a:r>
              <a:rPr lang="en-US" dirty="0" smtClean="0"/>
              <a:t> (“hello”); </a:t>
            </a:r>
          </a:p>
          <a:p>
            <a:r>
              <a:rPr lang="en-US" dirty="0" smtClean="0"/>
              <a:t>}</a:t>
            </a:r>
          </a:p>
          <a:p>
            <a:r>
              <a:rPr lang="en-US" dirty="0" smtClean="0"/>
              <a:t>	P</a:t>
            </a:r>
          </a:p>
          <a:p>
            <a:endParaRPr lang="en-US" dirty="0"/>
          </a:p>
          <a:p>
            <a:endParaRPr lang="en-US" dirty="0" smtClean="0"/>
          </a:p>
          <a:p>
            <a:r>
              <a:rPr lang="en-US" dirty="0" smtClean="0"/>
              <a:t>C		P</a:t>
            </a:r>
            <a:endParaRPr lang="en-US" dirty="0"/>
          </a:p>
          <a:p>
            <a:r>
              <a:rPr lang="en-US" dirty="0" smtClean="0"/>
              <a:t>HELLO		HELLO	</a:t>
            </a:r>
            <a:endParaRPr lang="en-US" dirty="0"/>
          </a:p>
          <a:p>
            <a:endParaRPr lang="en-US" dirty="0" smtClean="0"/>
          </a:p>
          <a:p>
            <a:endParaRPr lang="en-US" dirty="0"/>
          </a:p>
        </p:txBody>
      </p:sp>
      <p:cxnSp>
        <p:nvCxnSpPr>
          <p:cNvPr id="9" name="Straight Arrow Connector 8"/>
          <p:cNvCxnSpPr/>
          <p:nvPr/>
        </p:nvCxnSpPr>
        <p:spPr>
          <a:xfrm flipH="1">
            <a:off x="7406640" y="4309547"/>
            <a:ext cx="822960" cy="77045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412480" y="4309547"/>
            <a:ext cx="822960" cy="77045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4043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548640" y="954616"/>
            <a:ext cx="9875520" cy="3109384"/>
          </a:xfrm>
        </p:spPr>
        <p:txBody>
          <a:bodyPr>
            <a:normAutofit/>
          </a:bodyPr>
          <a:lstStyle/>
          <a:p>
            <a:r>
              <a:rPr lang="en-US" sz="3500" b="1" dirty="0">
                <a:latin typeface="Times New Roman" pitchFamily="18" charset="0"/>
                <a:cs typeface="Times New Roman" pitchFamily="18" charset="0"/>
              </a:rPr>
              <a:t>File management </a:t>
            </a:r>
          </a:p>
          <a:p>
            <a:pPr lvl="1"/>
            <a:r>
              <a:rPr lang="en-US" sz="2000" dirty="0">
                <a:latin typeface="Times New Roman" pitchFamily="18" charset="0"/>
                <a:cs typeface="Times New Roman" pitchFamily="18" charset="0"/>
              </a:rPr>
              <a:t>Create file, delete file</a:t>
            </a:r>
          </a:p>
          <a:p>
            <a:pPr lvl="1"/>
            <a:r>
              <a:rPr lang="en-US" sz="2000" dirty="0">
                <a:latin typeface="Times New Roman" pitchFamily="18" charset="0"/>
                <a:cs typeface="Times New Roman" pitchFamily="18" charset="0"/>
              </a:rPr>
              <a:t>Open, close</a:t>
            </a:r>
          </a:p>
          <a:p>
            <a:pPr lvl="1"/>
            <a:r>
              <a:rPr lang="en-US" sz="2000" dirty="0">
                <a:latin typeface="Times New Roman" pitchFamily="18" charset="0"/>
                <a:cs typeface="Times New Roman" pitchFamily="18" charset="0"/>
              </a:rPr>
              <a:t>Read, write</a:t>
            </a:r>
          </a:p>
          <a:p>
            <a:pPr lvl="1"/>
            <a:r>
              <a:rPr lang="en-US" sz="2000" dirty="0">
                <a:latin typeface="Times New Roman" pitchFamily="18" charset="0"/>
                <a:cs typeface="Times New Roman" pitchFamily="18" charset="0"/>
              </a:rPr>
              <a:t>Get file attributes, set file attributes </a:t>
            </a: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7917"/>
          <a:stretch/>
        </p:blipFill>
        <p:spPr bwMode="auto">
          <a:xfrm>
            <a:off x="594984" y="3759200"/>
            <a:ext cx="9852660" cy="2898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71209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rating Systems: Introd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504" y="406400"/>
            <a:ext cx="8103870" cy="7366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80" y="8013701"/>
            <a:ext cx="6308524"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75641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735" y="521920"/>
            <a:ext cx="10240745" cy="8012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424160" y="7315200"/>
            <a:ext cx="274320" cy="11176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114949" tIns="57475" rIns="114949" bIns="57475" rtlCol="0" anchor="ctr"/>
          <a:lstStyle/>
          <a:p>
            <a:pPr algn="ctr"/>
            <a:endParaRPr lang="en-US"/>
          </a:p>
        </p:txBody>
      </p:sp>
    </p:spTree>
    <p:extLst>
      <p:ext uri="{BB962C8B-B14F-4D97-AF65-F5344CB8AC3E}">
        <p14:creationId xmlns:p14="http://schemas.microsoft.com/office/powerpoint/2010/main" val="40012440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97557"/>
            <a:ext cx="10241280" cy="701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223760" y="6197600"/>
            <a:ext cx="91440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114949" tIns="57475" rIns="114949" bIns="57475" rtlCol="0" anchor="ctr"/>
          <a:lstStyle/>
          <a:p>
            <a:pPr algn="ctr"/>
            <a:endParaRPr lang="en-US"/>
          </a:p>
        </p:txBody>
      </p:sp>
    </p:spTree>
    <p:extLst>
      <p:ext uri="{BB962C8B-B14F-4D97-AF65-F5344CB8AC3E}">
        <p14:creationId xmlns:p14="http://schemas.microsoft.com/office/powerpoint/2010/main" val="3487195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896" y="0"/>
            <a:ext cx="7515224" cy="904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0877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696" y="273051"/>
            <a:ext cx="8995410" cy="859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0223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45" y="5080000"/>
            <a:ext cx="979551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57200" y="304801"/>
            <a:ext cx="10332720" cy="4624999"/>
          </a:xfrm>
          <a:prstGeom prst="rect">
            <a:avLst/>
          </a:prstGeom>
        </p:spPr>
        <p:txBody>
          <a:bodyPr wrap="square" lIns="114949" tIns="57475" rIns="114949" bIns="57475">
            <a:spAutoFit/>
          </a:bodyPr>
          <a:lstStyle/>
          <a:p>
            <a:r>
              <a:rPr lang="en-US" sz="4000" b="1" dirty="0">
                <a:latin typeface="Times New Roman" pitchFamily="18" charset="0"/>
                <a:cs typeface="Times New Roman" pitchFamily="18" charset="0"/>
              </a:rPr>
              <a:t>Directory management</a:t>
            </a:r>
            <a:r>
              <a:rPr lang="en-US" dirty="0" smtClean="0">
                <a:latin typeface="Times New Roman" pitchFamily="18" charset="0"/>
                <a:cs typeface="Times New Roman" pitchFamily="18" charset="0"/>
              </a:rPr>
              <a:t> </a:t>
            </a:r>
          </a:p>
          <a:p>
            <a:pPr marL="359216" indent="-359216">
              <a:buFont typeface="Arial" pitchFamily="34" charset="0"/>
              <a:buChar char="•"/>
            </a:pPr>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this section we will look at some system calls that relate more to directories</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or the file system as a whole, rather than just to one specific file as in the previous</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section. </a:t>
            </a:r>
            <a:endParaRPr lang="en-US" dirty="0" smtClean="0">
              <a:latin typeface="Times New Roman" pitchFamily="18" charset="0"/>
              <a:cs typeface="Times New Roman" pitchFamily="18" charset="0"/>
            </a:endParaRPr>
          </a:p>
          <a:p>
            <a:pPr marL="359216" indent="-359216">
              <a:buFont typeface="Arial" pitchFamily="34" charset="0"/>
              <a:buChar char="•"/>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first two calls, </a:t>
            </a:r>
            <a:r>
              <a:rPr lang="en-US" dirty="0" err="1">
                <a:latin typeface="Times New Roman" pitchFamily="18" charset="0"/>
                <a:cs typeface="Times New Roman" pitchFamily="18" charset="0"/>
              </a:rPr>
              <a:t>mkdir</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rmdir</a:t>
            </a:r>
            <a:r>
              <a:rPr lang="en-US" dirty="0">
                <a:latin typeface="Times New Roman" pitchFamily="18" charset="0"/>
                <a:cs typeface="Times New Roman" pitchFamily="18" charset="0"/>
              </a:rPr>
              <a:t>, create and remove empty directories,</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respectively. </a:t>
            </a:r>
            <a:endParaRPr lang="en-US" dirty="0" smtClean="0">
              <a:latin typeface="Times New Roman" pitchFamily="18" charset="0"/>
              <a:cs typeface="Times New Roman" pitchFamily="18" charset="0"/>
            </a:endParaRPr>
          </a:p>
          <a:p>
            <a:pPr marL="359216" indent="-359216">
              <a:buFont typeface="Arial" pitchFamily="34" charset="0"/>
              <a:buChar char="•"/>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next call is link. Its purpose is to allow the same file to appear</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under two or more names, often in different directories. </a:t>
            </a:r>
            <a:endParaRPr lang="en-US" dirty="0" smtClean="0">
              <a:latin typeface="Times New Roman" pitchFamily="18" charset="0"/>
              <a:cs typeface="Times New Roman" pitchFamily="18" charset="0"/>
            </a:endParaRPr>
          </a:p>
          <a:p>
            <a:pPr marL="359216" indent="-359216">
              <a:buFont typeface="Arial" pitchFamily="34" charset="0"/>
              <a:buChar char="•"/>
            </a:pPr>
            <a:r>
              <a:rPr lang="en-US" dirty="0" smtClean="0">
                <a:latin typeface="Times New Roman" pitchFamily="18" charset="0"/>
                <a:cs typeface="Times New Roman" pitchFamily="18" charset="0"/>
              </a:rPr>
              <a:t>A </a:t>
            </a:r>
            <a:r>
              <a:rPr lang="en-US" dirty="0">
                <a:latin typeface="Times New Roman" pitchFamily="18" charset="0"/>
                <a:cs typeface="Times New Roman" pitchFamily="18" charset="0"/>
              </a:rPr>
              <a:t>typical use is to allow</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several members of the same programming team to share a common file, with each</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of them having the file appear in his own directory, possibly under different names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205926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15103" y="152742"/>
            <a:ext cx="8960417" cy="8704189"/>
            <a:chOff x="762586" y="114556"/>
            <a:chExt cx="7467014" cy="6528142"/>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869"/>
            <a:stretch/>
          </p:blipFill>
          <p:spPr bwMode="auto">
            <a:xfrm>
              <a:off x="762586" y="114556"/>
              <a:ext cx="7467014" cy="606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5284" r="11434"/>
            <a:stretch/>
          </p:blipFill>
          <p:spPr bwMode="auto">
            <a:xfrm>
              <a:off x="1006699" y="6335471"/>
              <a:ext cx="6613301" cy="307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510245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ell programming"/>
          <p:cNvPicPr>
            <a:picLocks noChangeAspect="1" noChangeArrowheads="1"/>
          </p:cNvPicPr>
          <p:nvPr/>
        </p:nvPicPr>
        <p:blipFill rotWithShape="1">
          <a:blip r:embed="rId2">
            <a:extLst>
              <a:ext uri="{28A0092B-C50C-407E-A947-70E740481C1C}">
                <a14:useLocalDpi xmlns:a14="http://schemas.microsoft.com/office/drawing/2010/main" val="0"/>
              </a:ext>
            </a:extLst>
          </a:blip>
          <a:srcRect l="13291" b="13806"/>
          <a:stretch/>
        </p:blipFill>
        <p:spPr bwMode="auto">
          <a:xfrm>
            <a:off x="640080" y="203200"/>
            <a:ext cx="9966960" cy="825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5658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7936" t="12063" r="3016" b="2857"/>
          <a:stretch/>
        </p:blipFill>
        <p:spPr>
          <a:xfrm rot="5400000">
            <a:off x="936894" y="1623429"/>
            <a:ext cx="9144001" cy="5897147"/>
          </a:xfrm>
          <a:prstGeom prst="rect">
            <a:avLst/>
          </a:prstGeom>
        </p:spPr>
      </p:pic>
      <p:sp>
        <p:nvSpPr>
          <p:cNvPr id="5" name="Rectangle 4"/>
          <p:cNvSpPr/>
          <p:nvPr/>
        </p:nvSpPr>
        <p:spPr>
          <a:xfrm>
            <a:off x="2560320" y="0"/>
            <a:ext cx="274320" cy="304800"/>
          </a:xfrm>
          <a:prstGeom prst="rect">
            <a:avLst/>
          </a:prstGeom>
        </p:spPr>
        <p:style>
          <a:lnRef idx="2">
            <a:schemeClr val="dk1"/>
          </a:lnRef>
          <a:fillRef idx="1">
            <a:schemeClr val="lt1"/>
          </a:fillRef>
          <a:effectRef idx="0">
            <a:schemeClr val="dk1"/>
          </a:effectRef>
          <a:fontRef idx="minor">
            <a:schemeClr val="dk1"/>
          </a:fontRef>
        </p:style>
        <p:txBody>
          <a:bodyPr lIns="114949" tIns="57475" rIns="114949" bIns="57475" rtlCol="0" anchor="ctr"/>
          <a:lstStyle/>
          <a:p>
            <a:pPr algn="ctr"/>
            <a:endParaRPr lang="en-US"/>
          </a:p>
        </p:txBody>
      </p:sp>
    </p:spTree>
    <p:extLst>
      <p:ext uri="{BB962C8B-B14F-4D97-AF65-F5344CB8AC3E}">
        <p14:creationId xmlns:p14="http://schemas.microsoft.com/office/powerpoint/2010/main" val="41487220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112" t="12275" b="3704"/>
          <a:stretch/>
        </p:blipFill>
        <p:spPr>
          <a:xfrm rot="5400000">
            <a:off x="1176612" y="1927511"/>
            <a:ext cx="9061753" cy="5197055"/>
          </a:xfrm>
          <a:prstGeom prst="rect">
            <a:avLst/>
          </a:prstGeom>
        </p:spPr>
      </p:pic>
      <p:sp>
        <p:nvSpPr>
          <p:cNvPr id="5" name="Rectangle 4"/>
          <p:cNvSpPr/>
          <p:nvPr/>
        </p:nvSpPr>
        <p:spPr>
          <a:xfrm>
            <a:off x="3108960" y="0"/>
            <a:ext cx="1280160" cy="406400"/>
          </a:xfrm>
          <a:prstGeom prst="rect">
            <a:avLst/>
          </a:prstGeom>
        </p:spPr>
        <p:style>
          <a:lnRef idx="2">
            <a:schemeClr val="accent1"/>
          </a:lnRef>
          <a:fillRef idx="1">
            <a:schemeClr val="lt1"/>
          </a:fillRef>
          <a:effectRef idx="0">
            <a:schemeClr val="accent1"/>
          </a:effectRef>
          <a:fontRef idx="minor">
            <a:schemeClr val="dk1"/>
          </a:fontRef>
        </p:style>
        <p:txBody>
          <a:bodyPr lIns="114949" tIns="57475" rIns="114949" bIns="57475" rtlCol="0" anchor="ctr"/>
          <a:lstStyle/>
          <a:p>
            <a:pPr algn="ctr"/>
            <a:endParaRPr lang="en-US"/>
          </a:p>
        </p:txBody>
      </p:sp>
    </p:spTree>
    <p:extLst>
      <p:ext uri="{BB962C8B-B14F-4D97-AF65-F5344CB8AC3E}">
        <p14:creationId xmlns:p14="http://schemas.microsoft.com/office/powerpoint/2010/main" val="28029535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0794" t="16085" r="64444" b="5185"/>
          <a:stretch/>
        </p:blipFill>
        <p:spPr>
          <a:xfrm rot="5400000">
            <a:off x="2952355" y="-1601074"/>
            <a:ext cx="5098573" cy="10942321"/>
          </a:xfrm>
          <a:prstGeom prst="rect">
            <a:avLst/>
          </a:prstGeom>
        </p:spPr>
      </p:pic>
    </p:spTree>
    <p:extLst>
      <p:ext uri="{BB962C8B-B14F-4D97-AF65-F5344CB8AC3E}">
        <p14:creationId xmlns:p14="http://schemas.microsoft.com/office/powerpoint/2010/main" val="23889665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071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Two views (roles) of operating system</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274320" y="2133601"/>
            <a:ext cx="10515600" cy="2336800"/>
          </a:xfrm>
        </p:spPr>
        <p:txBody>
          <a:bodyPr>
            <a:normAutofit fontScale="92500"/>
          </a:bodyPr>
          <a:lstStyle/>
          <a:p>
            <a:r>
              <a:rPr lang="en-US" b="1" dirty="0">
                <a:latin typeface="Times New Roman" pitchFamily="18" charset="0"/>
                <a:cs typeface="Times New Roman" pitchFamily="18" charset="0"/>
              </a:rPr>
              <a:t>The Operating System as an </a:t>
            </a:r>
            <a:r>
              <a:rPr lang="en-US" b="1" dirty="0" smtClean="0">
                <a:latin typeface="Times New Roman" pitchFamily="18" charset="0"/>
                <a:cs typeface="Times New Roman" pitchFamily="18" charset="0"/>
              </a:rPr>
              <a:t>Extended Machine</a:t>
            </a:r>
            <a:r>
              <a:rPr lang="en-US" dirty="0" smtClean="0">
                <a:latin typeface="Times New Roman" pitchFamily="18" charset="0"/>
                <a:cs typeface="Times New Roman" pitchFamily="18" charset="0"/>
              </a:rPr>
              <a:t> </a:t>
            </a:r>
          </a:p>
          <a:p>
            <a:r>
              <a:rPr lang="en-US" b="1" dirty="0">
                <a:latin typeface="Times New Roman" pitchFamily="18" charset="0"/>
                <a:cs typeface="Times New Roman" pitchFamily="18" charset="0"/>
              </a:rPr>
              <a:t>The Operating System as a Resource Manager</a:t>
            </a:r>
            <a:r>
              <a:rPr lang="en-US" dirty="0" smtClean="0">
                <a:latin typeface="Times New Roman" pitchFamily="18" charset="0"/>
                <a:cs typeface="Times New Roman" pitchFamily="18" charset="0"/>
              </a:rPr>
              <a:t>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053609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 y="609601"/>
            <a:ext cx="10698480" cy="7041045"/>
          </a:xfrm>
          <a:prstGeom prst="rect">
            <a:avLst/>
          </a:prstGeom>
        </p:spPr>
        <p:txBody>
          <a:bodyPr wrap="square" lIns="114949" tIns="57475" rIns="114949" bIns="57475">
            <a:spAutoFit/>
          </a:bodyPr>
          <a:lstStyle/>
          <a:p>
            <a:r>
              <a:rPr lang="en-US" sz="3000" b="1" dirty="0">
                <a:latin typeface="Times New Roman" pitchFamily="18" charset="0"/>
                <a:cs typeface="Times New Roman" pitchFamily="18" charset="0"/>
              </a:rPr>
              <a:t>The Operating System as an Extended Machine</a:t>
            </a:r>
            <a:r>
              <a:rPr lang="en-US" sz="3000" dirty="0">
                <a:latin typeface="Times New Roman" pitchFamily="18" charset="0"/>
                <a:cs typeface="Times New Roman" pitchFamily="18" charset="0"/>
              </a:rPr>
              <a:t> </a:t>
            </a:r>
          </a:p>
          <a:p>
            <a:endParaRPr lang="en-US" sz="3000" dirty="0">
              <a:latin typeface="Times New Roman" pitchFamily="18" charset="0"/>
              <a:cs typeface="Times New Roman" pitchFamily="18" charset="0"/>
            </a:endParaRPr>
          </a:p>
          <a:p>
            <a:pPr marL="431060" indent="-431060">
              <a:buFont typeface="Arial" pitchFamily="34" charset="0"/>
              <a:buChar char="•"/>
            </a:pPr>
            <a:r>
              <a:rPr lang="en-US" sz="3000" dirty="0">
                <a:latin typeface="Times New Roman" pitchFamily="18" charset="0"/>
                <a:cs typeface="Times New Roman" pitchFamily="18" charset="0"/>
              </a:rPr>
              <a:t>The job of the operating system is to create good abstractions and then implement and manage the abstract objects thus created. </a:t>
            </a:r>
          </a:p>
          <a:p>
            <a:pPr marL="431060" indent="-431060">
              <a:buFont typeface="Arial" pitchFamily="34" charset="0"/>
              <a:buChar char="•"/>
            </a:pPr>
            <a:r>
              <a:rPr lang="en-US" sz="3000" dirty="0">
                <a:latin typeface="Times New Roman" pitchFamily="18" charset="0"/>
                <a:cs typeface="Times New Roman" pitchFamily="18" charset="0"/>
              </a:rPr>
              <a:t>Due to this the user need not worry about the messy details of the hardware instead the OS provides  a set of basic commands and instructions to perform tasks such as read, write, modify save or close.</a:t>
            </a:r>
          </a:p>
          <a:p>
            <a:pPr marL="431060" indent="-431060">
              <a:buFont typeface="Arial" pitchFamily="34" charset="0"/>
              <a:buChar char="•"/>
            </a:pPr>
            <a:r>
              <a:rPr lang="en-US" sz="3000" dirty="0">
                <a:latin typeface="Times New Roman" pitchFamily="18" charset="0"/>
                <a:cs typeface="Times New Roman" pitchFamily="18" charset="0"/>
              </a:rPr>
              <a:t>Dealing with these command is much easier than dealing with the hardware.</a:t>
            </a:r>
          </a:p>
          <a:p>
            <a:pPr marL="431060" indent="-431060">
              <a:buFont typeface="Arial" pitchFamily="34" charset="0"/>
              <a:buChar char="•"/>
            </a:pPr>
            <a:r>
              <a:rPr lang="en-US" sz="3000" dirty="0">
                <a:latin typeface="Times New Roman" pitchFamily="18" charset="0"/>
                <a:cs typeface="Times New Roman" pitchFamily="18" charset="0"/>
              </a:rPr>
              <a:t>OS hides the complexity of hardware and present a beautiful interface to users. </a:t>
            </a:r>
            <a:br>
              <a:rPr lang="en-US" sz="3000" dirty="0">
                <a:latin typeface="Times New Roman" pitchFamily="18" charset="0"/>
                <a:cs typeface="Times New Roman" pitchFamily="18" charset="0"/>
              </a:rPr>
            </a:br>
            <a:endParaRPr lang="en-US" sz="3000" dirty="0">
              <a:latin typeface="Times New Roman" pitchFamily="18" charset="0"/>
              <a:cs typeface="Times New Roman" pitchFamily="18" charset="0"/>
            </a:endParaRPr>
          </a:p>
          <a:p>
            <a:endParaRPr lang="en-US" sz="3000" dirty="0">
              <a:latin typeface="Times New Roman" pitchFamily="18" charset="0"/>
              <a:cs typeface="Times New Roman" pitchFamily="18" charset="0"/>
            </a:endParaRPr>
          </a:p>
          <a:p>
            <a:endParaRPr 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2116053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 y="609601"/>
            <a:ext cx="10698480" cy="1654955"/>
          </a:xfrm>
          <a:prstGeom prst="rect">
            <a:avLst/>
          </a:prstGeom>
        </p:spPr>
        <p:txBody>
          <a:bodyPr wrap="square" lIns="114949" tIns="57475" rIns="114949" bIns="57475">
            <a:spAutoFit/>
          </a:bodyPr>
          <a:lstStyle/>
          <a:p>
            <a:r>
              <a:rPr lang="en-US" sz="2500" b="1" dirty="0">
                <a:latin typeface="Times New Roman" pitchFamily="18" charset="0"/>
                <a:cs typeface="Times New Roman" pitchFamily="18" charset="0"/>
              </a:rPr>
              <a:t>Example and discussion on :- The Operating System as an Extended Machine</a:t>
            </a:r>
            <a:r>
              <a:rPr lang="en-US" sz="2500" dirty="0">
                <a:latin typeface="Times New Roman" pitchFamily="18" charset="0"/>
                <a:cs typeface="Times New Roman" pitchFamily="18" charset="0"/>
              </a:rPr>
              <a:t> </a:t>
            </a:r>
          </a:p>
          <a:p>
            <a:endParaRPr lang="en-US" sz="2500" dirty="0">
              <a:latin typeface="Times New Roman" pitchFamily="18" charset="0"/>
              <a:cs typeface="Times New Roman" pitchFamily="18" charset="0"/>
            </a:endParaRPr>
          </a:p>
          <a:p>
            <a:endParaRPr lang="en-US" sz="25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 y="1286709"/>
            <a:ext cx="9692640" cy="6497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8884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560" y="230910"/>
            <a:ext cx="7306888" cy="382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310" y="4155634"/>
            <a:ext cx="6715124" cy="4746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214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10972800" cy="7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00264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1017</TotalTime>
  <Words>1076</Words>
  <Application>Microsoft Office PowerPoint</Application>
  <PresentationFormat>Custom</PresentationFormat>
  <Paragraphs>117</Paragraphs>
  <Slides>39</Slides>
  <Notes>2</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What is operating system?</vt:lpstr>
      <vt:lpstr>PowerPoint Presentation</vt:lpstr>
      <vt:lpstr>PowerPoint Presentation</vt:lpstr>
      <vt:lpstr>Two views (roles) of operating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operating system</vt:lpstr>
      <vt:lpstr>Mainframe operating system</vt:lpstr>
      <vt:lpstr>Server operating system</vt:lpstr>
      <vt:lpstr>Multiprocessor operating system</vt:lpstr>
      <vt:lpstr>PowerPoint Presentation</vt:lpstr>
      <vt:lpstr>Personal computer operating system</vt:lpstr>
      <vt:lpstr>Real-time operating system</vt:lpstr>
      <vt:lpstr>Embedded operating system</vt:lpstr>
      <vt:lpstr>Smart card operating system</vt:lpstr>
      <vt:lpstr>PowerPoint Presentation</vt:lpstr>
      <vt:lpstr>PowerPoint Presentation</vt:lpstr>
      <vt:lpstr>PowerPoint Presentation</vt:lpstr>
      <vt:lpstr>PowerPoint Presentation</vt:lpstr>
      <vt:lpstr>PowerPoint Presentation</vt:lpstr>
      <vt:lpstr>PowerPoint Presentation</vt:lpstr>
      <vt:lpstr>System Call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dc:creator>
  <cp:lastModifiedBy>M</cp:lastModifiedBy>
  <cp:revision>241</cp:revision>
  <dcterms:created xsi:type="dcterms:W3CDTF">2019-04-25T15:50:09Z</dcterms:created>
  <dcterms:modified xsi:type="dcterms:W3CDTF">2020-09-17T03:36:19Z</dcterms:modified>
</cp:coreProperties>
</file>